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4384000" cy="13716000"/>
  <p:notesSz cx="6858000" cy="9144000"/>
  <p:embeddedFontLst>
    <p:embeddedFont>
      <p:font typeface="Helvetica Neue" panose="020B0604020202020204" charset="0"/>
      <p:regular r:id="rId6"/>
      <p:bold r:id="rId7"/>
      <p:italic r:id="rId8"/>
      <p:boldItalic r:id="rId9"/>
    </p:embeddedFont>
    <p:embeddedFont>
      <p:font typeface="Montserrat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jbHk6wpBR5e5JRfZiFhhes2r5c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éclaration">
  <p:cSld name="Déclara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it important">
  <p:cSld name="Fait importa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">
  <p:cSld name="Cita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 photos">
  <p:cSld name="3 pho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7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hoto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utre titre et photo">
  <p:cSld name="Autre titre et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uces">
  <p:cSld name="Titre et puce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ces">
  <p:cSld name="Puce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, puces et photo">
  <p:cSld name="Titre, puces et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ement">
  <p:cSld name="Titre seulem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re du jour">
  <p:cSld name="Ordre du jou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75" name="Google Shape;75;p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DOCUMENT TOP-DEFENSE CLASSE 3</a:t>
            </a: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7" name="Google Shape;77;p1"/>
          <p:cNvCxnSpPr/>
          <p:nvPr/>
        </p:nvCxnSpPr>
        <p:spPr>
          <a:xfrm>
            <a:off x="4654546" y="9649468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8" name="Google Shape;78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9" name="Google Shape;79;p1"/>
          <p:cNvSpPr txBox="1"/>
          <p:nvPr/>
        </p:nvSpPr>
        <p:spPr>
          <a:xfrm>
            <a:off x="4318844" y="3703414"/>
            <a:ext cx="18319117" cy="4892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GH12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Montserrat"/>
              <a:buNone/>
            </a:pPr>
            <a:endParaRPr sz="8000" b="0" i="0" u="none" strike="noStrike" cap="non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CHUTE AMORTIE</a:t>
            </a:r>
            <a:endParaRPr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686DD0B4-454F-4CB5-8A71-6183810D9D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86" name="Google Shape;86;p2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87" name="Google Shape;87;p2"/>
          <p:cNvSpPr txBox="1"/>
          <p:nvPr/>
        </p:nvSpPr>
        <p:spPr>
          <a:xfrm>
            <a:off x="3542880" y="2577005"/>
            <a:ext cx="16105569" cy="9335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 protocole GH12 vise à déterminer le meilleur dispositif possible pour assurer la chute d’un objet fragile en réponse aux besoins exprimés par une équipe opérationnelle (sur le terrain).</a:t>
            </a: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matériel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l’équipe en appui technique doit inventer un système utilisant seulement du matériel issu du kit opérationnel C2309 dont dispose l’équipe opérationnelle.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Objet à protéger :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spécifié par l’équipe opérationnelle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1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Hauteur de la chute :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spécifié par l’équipe opérationnelle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Contrainte supplémentaire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spécifié par l’équipe opérationnelle</a:t>
            </a:r>
            <a:endParaRPr dirty="0"/>
          </a:p>
        </p:txBody>
      </p:sp>
      <p:cxnSp>
        <p:nvCxnSpPr>
          <p:cNvPr id="88" name="Google Shape;88;p2"/>
          <p:cNvCxnSpPr/>
          <p:nvPr/>
        </p:nvCxnSpPr>
        <p:spPr>
          <a:xfrm>
            <a:off x="4524149" y="12174222"/>
            <a:ext cx="177063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89" name="Google Shape;89;p2"/>
          <p:cNvCxnSpPr/>
          <p:nvPr/>
        </p:nvCxnSpPr>
        <p:spPr>
          <a:xfrm>
            <a:off x="4524138" y="259069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0" name="Google Shape;90;p2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Montserrat"/>
              <a:buNone/>
            </a:pPr>
            <a:r>
              <a:rPr lang="fr-FR" sz="66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CHUTE AMORTIE GH12</a:t>
            </a:r>
            <a:endParaRPr sz="6600" b="0" i="0" u="none" strike="noStrike" cap="non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l="14921" r="14768"/>
          <a:stretch/>
        </p:blipFill>
        <p:spPr>
          <a:xfrm>
            <a:off x="19859863" y="4425503"/>
            <a:ext cx="4018210" cy="57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2B90ACF2-2C68-4D4C-BC5F-34A9801529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3542880" y="2224913"/>
            <a:ext cx="15994058" cy="1025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 soutien technique suivra une procédure en mode  « compétition » en travaillant à</a:t>
            </a:r>
            <a:r>
              <a:rPr lang="fr-FR" sz="4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plusieurs équipes 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1. Chaque équipe conçoit un système de protection et le teste pour l’améliorer au mieux. Elle doit aussi produire un mode d’emploi pour l’équipe opérationnelle. </a:t>
            </a:r>
            <a:endParaRPr dirty="0"/>
          </a:p>
          <a:p>
            <a:pPr marL="5715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2. Un test officiel des dispositifs est ensuite organisé. Tous les dispositifs doivent être testés en conditions réelles, l’objet fragile est remplacé par un œuf</a:t>
            </a:r>
            <a:r>
              <a:rPr lang="fr-FR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qui doit survivre à la chute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3. L’équipe en appui technique choisit le dispositif le plus fiable et son mode d’emploi est envoyé à l’équipe opérationnelle.</a:t>
            </a:r>
            <a:endParaRPr dirty="0"/>
          </a:p>
        </p:txBody>
      </p:sp>
      <p:cxnSp>
        <p:nvCxnSpPr>
          <p:cNvPr id="100" name="Google Shape;100;p3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1" name="Google Shape;101;p3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Montserrat"/>
              <a:buNone/>
            </a:pPr>
            <a:r>
              <a:rPr lang="fr-FR" sz="66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CHUTE AMORTIE GH12</a:t>
            </a:r>
            <a:endParaRPr sz="6600" b="1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2" name="Google Shape;102;p3"/>
          <p:cNvCxnSpPr/>
          <p:nvPr/>
        </p:nvCxnSpPr>
        <p:spPr>
          <a:xfrm>
            <a:off x="4522000" y="13163823"/>
            <a:ext cx="177105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 l="14921" r="14768"/>
          <a:stretch/>
        </p:blipFill>
        <p:spPr>
          <a:xfrm>
            <a:off x="19859863" y="4425503"/>
            <a:ext cx="4018210" cy="57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9CA39343-2A42-40A2-9253-7F2BF78060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211</Words>
  <Application>Microsoft Office PowerPoint</Application>
  <PresentationFormat>Personnalisé</PresentationFormat>
  <Paragraphs>28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Montserrat</vt:lpstr>
      <vt:lpstr>Helvetica Neue</vt:lpstr>
      <vt:lpstr>Arial</vt:lpstr>
      <vt:lpstr>21_BasicWhite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3</cp:revision>
  <dcterms:modified xsi:type="dcterms:W3CDTF">2022-10-31T09:13:06Z</dcterms:modified>
</cp:coreProperties>
</file>