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24384000" cy="13716000"/>
  <p:notesSz cx="6858000" cy="9144000"/>
  <p:embeddedFontLst>
    <p:embeddedFont>
      <p:font typeface="Helvetica Neue" panose="020B0604020202020204" charset="0"/>
      <p:regular r:id="rId6"/>
      <p:bold r:id="rId7"/>
      <p:italic r:id="rId8"/>
      <p:boldItalic r:id="rId9"/>
    </p:embeddedFont>
    <p:embeddedFont>
      <p:font typeface="Montserrat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jltDvQMfckfaipV14g0RyLtJrr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4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body" idx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body" idx="2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éclaration">
  <p:cSld name="Déclara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ait important">
  <p:cSld name="Fait importa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ion">
  <p:cSld name="Cita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body" idx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2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 photos">
  <p:cSld name="3 photo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>
            <a:spLocks noGrp="1"/>
          </p:cNvSpPr>
          <p:nvPr>
            <p:ph type="pic" idx="3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7"/>
          <p:cNvSpPr>
            <a:spLocks noGrp="1"/>
          </p:cNvSpPr>
          <p:nvPr>
            <p:ph type="pic" idx="4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>
            <a:spLocks noGrp="1"/>
          </p:cNvSpPr>
          <p:nvPr>
            <p:ph type="pic" idx="2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hoto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>
            <a:spLocks noGrp="1"/>
          </p:cNvSpPr>
          <p:nvPr>
            <p:ph type="pic" idx="2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6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utre titre et photo">
  <p:cSld name="Autre titre et phot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>
            <a:spLocks noGrp="1"/>
          </p:cNvSpPr>
          <p:nvPr>
            <p:ph type="pic" idx="2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uces">
  <p:cSld name="Titre et puce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ces">
  <p:cSld name="Puce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, puces et photo">
  <p:cSld name="Titre, puces et phot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>
            <a:spLocks noGrp="1"/>
          </p:cNvSpPr>
          <p:nvPr>
            <p:ph type="pic" idx="3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>
  <p:cSld name="Sec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ement">
  <p:cSld name="Titre seulem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re du jour">
  <p:cSld name="Ordre du jou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marL="1828800" lvl="3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marL="2286000" lvl="4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75" name="Google Shape;75;p1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76" name="Google Shape;76;p1"/>
          <p:cNvSpPr txBox="1"/>
          <p:nvPr/>
        </p:nvSpPr>
        <p:spPr>
          <a:xfrm>
            <a:off x="8565758" y="1587194"/>
            <a:ext cx="9829615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DOCUMENT TOP-DEFENSE CLASSE 3</a:t>
            </a:r>
            <a:endParaRPr sz="40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7" name="Google Shape;77;p1"/>
          <p:cNvCxnSpPr/>
          <p:nvPr/>
        </p:nvCxnSpPr>
        <p:spPr>
          <a:xfrm>
            <a:off x="4654546" y="11478266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78" name="Google Shape;78;p1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9" name="Google Shape;79;p1"/>
          <p:cNvSpPr txBox="1"/>
          <p:nvPr/>
        </p:nvSpPr>
        <p:spPr>
          <a:xfrm>
            <a:off x="1297080" y="3632851"/>
            <a:ext cx="21213093" cy="7535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PROTOCOLE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Communication Lumineuse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AR22</a:t>
            </a:r>
            <a:endParaRPr sz="15000" b="0" i="0" u="none" strike="noStrike" cap="non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8070AAAE-72B8-411F-9D39-BE974EBF6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86" name="Google Shape;86;p2"/>
          <p:cNvSpPr txBox="1"/>
          <p:nvPr/>
        </p:nvSpPr>
        <p:spPr>
          <a:xfrm>
            <a:off x="894155" y="12022788"/>
            <a:ext cx="2011404" cy="364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07.05.2021</a:t>
            </a:r>
            <a:endParaRPr dirty="0"/>
          </a:p>
        </p:txBody>
      </p:sp>
      <p:sp>
        <p:nvSpPr>
          <p:cNvPr id="87" name="Google Shape;87;p2"/>
          <p:cNvSpPr txBox="1"/>
          <p:nvPr/>
        </p:nvSpPr>
        <p:spPr>
          <a:xfrm>
            <a:off x="4524137" y="3021842"/>
            <a:ext cx="15044100" cy="9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Le protocole AR22 doit être mis en place quand une équipe opérationnelle a besoin d’aide pour fabriquer un dispositif de communication lumineuse.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Matériel </a:t>
            </a: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l’équipe en appui technique doit utiliser le kit Arduino classique.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Objectif : </a:t>
            </a: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fournir à l’équipe opérationnelle un protocole simple et robuste pour communiquer </a:t>
            </a:r>
            <a:r>
              <a:rPr lang="fr-FR" sz="4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avec </a:t>
            </a: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des signaux lumineux. Le dispositif devra pouvoir émettre un signal, et capter une réponse. D’autres contraintes pourront être émises par l’équipe opérationnelle.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1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Critères :</a:t>
            </a:r>
            <a:r>
              <a:rPr lang="fr-FR" sz="40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les dispositifs devront être les plus fiables possibles.</a:t>
            </a:r>
            <a:endParaRPr sz="4000" b="0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8" name="Google Shape;88;p2"/>
          <p:cNvCxnSpPr/>
          <p:nvPr/>
        </p:nvCxnSpPr>
        <p:spPr>
          <a:xfrm>
            <a:off x="4524137" y="12735847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89" name="Google Shape;89;p2"/>
          <p:cNvCxnSpPr/>
          <p:nvPr/>
        </p:nvCxnSpPr>
        <p:spPr>
          <a:xfrm>
            <a:off x="4524138" y="259069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90" name="Google Shape;90;p2"/>
          <p:cNvSpPr txBox="1"/>
          <p:nvPr/>
        </p:nvSpPr>
        <p:spPr>
          <a:xfrm>
            <a:off x="4524138" y="1070739"/>
            <a:ext cx="19637124" cy="783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Montserrat"/>
              <a:buNone/>
            </a:pPr>
            <a:r>
              <a:rPr lang="fr-FR" sz="54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PROTOCOLE COMMUNICATION LUMINEUSE</a:t>
            </a:r>
            <a:endParaRPr sz="5400" b="0" i="0" u="none" strike="noStrike" cap="non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798812" y="3300821"/>
            <a:ext cx="4362450" cy="436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AD832934-31CF-43AD-8B7B-D08710107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894154" y="12029482"/>
            <a:ext cx="2971263" cy="364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07.05.2021</a:t>
            </a:r>
            <a:endParaRPr dirty="0"/>
          </a:p>
        </p:txBody>
      </p:sp>
      <p:cxnSp>
        <p:nvCxnSpPr>
          <p:cNvPr id="99" name="Google Shape;99;p3"/>
          <p:cNvCxnSpPr/>
          <p:nvPr/>
        </p:nvCxnSpPr>
        <p:spPr>
          <a:xfrm>
            <a:off x="4524138" y="222493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00" name="Google Shape;100;p3"/>
          <p:cNvSpPr txBox="1"/>
          <p:nvPr/>
        </p:nvSpPr>
        <p:spPr>
          <a:xfrm>
            <a:off x="4524138" y="1108602"/>
            <a:ext cx="17706265" cy="708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"/>
              <a:buNone/>
            </a:pPr>
            <a:r>
              <a:rPr lang="fr-FR" sz="48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PROTOCOLE COMMUNICATION LUMINEUSE</a:t>
            </a:r>
            <a:endParaRPr/>
          </a:p>
        </p:txBody>
      </p:sp>
      <p:cxnSp>
        <p:nvCxnSpPr>
          <p:cNvPr id="101" name="Google Shape;101;p3"/>
          <p:cNvCxnSpPr/>
          <p:nvPr/>
        </p:nvCxnSpPr>
        <p:spPr>
          <a:xfrm>
            <a:off x="4519850" y="12951973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03" name="Google Shape;103;p3"/>
          <p:cNvSpPr txBox="1"/>
          <p:nvPr/>
        </p:nvSpPr>
        <p:spPr>
          <a:xfrm>
            <a:off x="3886817" y="2224913"/>
            <a:ext cx="15973045" cy="1025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Le soutien technique suivra une procédure en mode  « compétition » en travaillant à</a:t>
            </a:r>
            <a:r>
              <a:rPr lang="fr-FR" sz="4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plusieurs équipes 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1. Chaque équipe conçoit un système de protection et le teste pour l’améliorer au mieux. Elle doit aussi produire un mode d’emploi pour l’équipe opérationnelle. </a:t>
            </a:r>
            <a:endParaRPr dirty="0"/>
          </a:p>
          <a:p>
            <a:pPr marL="5715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2. Un test officiel des dispositifs est ensuite organisé. Tous les dispositifs doivent être testés en conditions réelles </a:t>
            </a:r>
            <a:r>
              <a:rPr lang="fr-FR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on donne </a:t>
            </a:r>
            <a:r>
              <a:rPr lang="fr-FR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un message de 3 lettres qui doivent être envoyées et détectées correctement.</a:t>
            </a:r>
            <a:endParaRPr sz="44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3. L’équipe en appui technique choisit le dispositif le plus fiable et son mode d’emploi est envoyé à l’équipe opérationnelle.</a:t>
            </a:r>
            <a:endParaRPr dirty="0"/>
          </a:p>
        </p:txBody>
      </p:sp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 l="19170" t="17232" b="8851"/>
          <a:stretch/>
        </p:blipFill>
        <p:spPr>
          <a:xfrm>
            <a:off x="19483269" y="4546244"/>
            <a:ext cx="4619437" cy="4224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E0EA7908-DAC9-4A02-9152-BEB7D418E7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Personnalisé</PresentationFormat>
  <Paragraphs>26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Montserrat</vt:lpstr>
      <vt:lpstr>Helvetica Neue</vt:lpstr>
      <vt:lpstr>Arial</vt:lpstr>
      <vt:lpstr>21_BasicWhite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3</cp:revision>
  <dcterms:modified xsi:type="dcterms:W3CDTF">2022-10-18T15:08:15Z</dcterms:modified>
</cp:coreProperties>
</file>