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61" r:id="rId2"/>
    <p:sldId id="284" r:id="rId3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524"/>
    <p:restoredTop sz="94694"/>
  </p:normalViewPr>
  <p:slideViewPr>
    <p:cSldViewPr snapToGrid="0" snapToObjects="1">
      <p:cViewPr>
        <p:scale>
          <a:sx n="65" d="100"/>
          <a:sy n="65" d="100"/>
        </p:scale>
        <p:origin x="-744" y="-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9" name="Shape 14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eur et dat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1340" y="11859862"/>
            <a:ext cx="21971003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Auteur et date</a:t>
            </a:r>
          </a:p>
        </p:txBody>
      </p:sp>
      <p:sp>
        <p:nvSpPr>
          <p:cNvPr id="12" name="Titre de la présentation"/>
          <p:cNvSpPr txBox="1">
            <a:spLocks noGrp="1"/>
          </p:cNvSpPr>
          <p:nvPr>
            <p:ph type="title" hasCustomPrompt="1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Titre de la présentation</a:t>
            </a:r>
          </a:p>
        </p:txBody>
      </p:sp>
      <p:sp>
        <p:nvSpPr>
          <p:cNvPr id="13" name="Texte niveau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1342" y="7223190"/>
            <a:ext cx="21971001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Sous-titre de la présentation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4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éclar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exte niveau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Déclaration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9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ait import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Texte niveau 1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1075927"/>
            <a:ext cx="21971000" cy="7241584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5pPr>
          </a:lstStyle>
          <a:p>
            <a:r>
              <a:t>100 %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07" name="Données clés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Données clés</a:t>
            </a:r>
          </a:p>
        </p:txBody>
      </p:sp>
      <p:sp>
        <p:nvSpPr>
          <p:cNvPr id="108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Attributio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2430025" y="10675453"/>
            <a:ext cx="202000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Attribution</a:t>
            </a:r>
          </a:p>
        </p:txBody>
      </p:sp>
      <p:sp>
        <p:nvSpPr>
          <p:cNvPr id="116" name="Texte niveau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/>
          <a:lstStyle>
            <a:lvl1pPr marL="638923" indent="-469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127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4445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9017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1358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« Citation notable »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7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3 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Image"/>
          <p:cNvSpPr>
            <a:spLocks noGrp="1"/>
          </p:cNvSpPr>
          <p:nvPr>
            <p:ph type="pic" sz="quarter" idx="21"/>
          </p:nvPr>
        </p:nvSpPr>
        <p:spPr>
          <a:xfrm>
            <a:off x="15760700" y="1016000"/>
            <a:ext cx="7439099" cy="594967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5" name="Image"/>
          <p:cNvSpPr>
            <a:spLocks noGrp="1"/>
          </p:cNvSpPr>
          <p:nvPr>
            <p:ph type="pic" sz="half" idx="22"/>
          </p:nvPr>
        </p:nvSpPr>
        <p:spPr>
          <a:xfrm>
            <a:off x="13500100" y="3978275"/>
            <a:ext cx="10439400" cy="121501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6" name="Image"/>
          <p:cNvSpPr>
            <a:spLocks noGrp="1"/>
          </p:cNvSpPr>
          <p:nvPr>
            <p:ph type="pic" idx="23"/>
          </p:nvPr>
        </p:nvSpPr>
        <p:spPr>
          <a:xfrm>
            <a:off x="-139700" y="495300"/>
            <a:ext cx="16611600" cy="124587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7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Image"/>
          <p:cNvSpPr>
            <a:spLocks noGrp="1"/>
          </p:cNvSpPr>
          <p:nvPr>
            <p:ph type="pic" idx="21"/>
          </p:nvPr>
        </p:nvSpPr>
        <p:spPr>
          <a:xfrm>
            <a:off x="-1333500" y="-5524500"/>
            <a:ext cx="27051000" cy="21640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35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666699290_02_crop_3159x1892.jpg"/>
          <p:cNvSpPr>
            <a:spLocks noGrp="1"/>
          </p:cNvSpPr>
          <p:nvPr>
            <p:ph type="pic" idx="21"/>
          </p:nvPr>
        </p:nvSpPr>
        <p:spPr>
          <a:xfrm>
            <a:off x="-1155700" y="-1295400"/>
            <a:ext cx="26746200" cy="1601893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2" name="Titre de la présentation"/>
          <p:cNvSpPr txBox="1">
            <a:spLocks noGrp="1"/>
          </p:cNvSpPr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Titre de la présentation</a:t>
            </a:r>
          </a:p>
        </p:txBody>
      </p:sp>
      <p:sp>
        <p:nvSpPr>
          <p:cNvPr id="23" name="Auteur et date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Auteur et date</a:t>
            </a:r>
          </a:p>
        </p:txBody>
      </p:sp>
      <p:sp>
        <p:nvSpPr>
          <p:cNvPr id="24" name="Texte niveau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11609910"/>
            <a:ext cx="21971000" cy="1116952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Sous-titre de la présentation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25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utre titre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910457886_1434x1669.jpg"/>
          <p:cNvSpPr>
            <a:spLocks noGrp="1"/>
          </p:cNvSpPr>
          <p:nvPr>
            <p:ph type="pic" idx="21"/>
          </p:nvPr>
        </p:nvSpPr>
        <p:spPr>
          <a:xfrm>
            <a:off x="10972800" y="-203200"/>
            <a:ext cx="12144837" cy="141351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3" name="Titre de diapositive"/>
          <p:cNvSpPr txBox="1">
            <a:spLocks noGrp="1"/>
          </p:cNvSpPr>
          <p:nvPr>
            <p:ph type="title" hasCustomPrompt="1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</p:spPr>
        <p:txBody>
          <a:bodyPr anchor="b"/>
          <a:lstStyle/>
          <a:p>
            <a:r>
              <a:t>Titre de diapositive</a:t>
            </a:r>
          </a:p>
        </p:txBody>
      </p:sp>
      <p:sp>
        <p:nvSpPr>
          <p:cNvPr id="34" name="Texte niveau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Sous-titre de diapositive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5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et 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itre de diapositive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Titre de diapositive</a:t>
            </a:r>
          </a:p>
        </p:txBody>
      </p:sp>
      <p:sp>
        <p:nvSpPr>
          <p:cNvPr id="43" name="Sous-titre de diapositiv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Sous-titre de diapositive</a:t>
            </a:r>
          </a:p>
        </p:txBody>
      </p:sp>
      <p:sp>
        <p:nvSpPr>
          <p:cNvPr id="44" name="Texte niveau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de puce de diapositive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5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e niveau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r>
              <a:t>Texte de puce de diapositive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3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, puces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ous-titre de diapositiv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Sous-titre de diapositive</a:t>
            </a:r>
          </a:p>
        </p:txBody>
      </p:sp>
      <p:sp>
        <p:nvSpPr>
          <p:cNvPr id="61" name="Texte niveau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r>
              <a:t>Texte de puce de diapositive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2" name="660384004_1290x1720.jpg"/>
          <p:cNvSpPr>
            <a:spLocks noGrp="1"/>
          </p:cNvSpPr>
          <p:nvPr>
            <p:ph type="pic" idx="22"/>
          </p:nvPr>
        </p:nvSpPr>
        <p:spPr>
          <a:xfrm>
            <a:off x="12192000" y="-407266"/>
            <a:ext cx="10916874" cy="1455583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3" name="Titre de diapositiv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r>
              <a:t>Titre de diapositive</a:t>
            </a:r>
          </a:p>
        </p:txBody>
      </p:sp>
      <p:sp>
        <p:nvSpPr>
          <p:cNvPr id="64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itre de section"/>
          <p:cNvSpPr txBox="1">
            <a:spLocks noGrp="1"/>
          </p:cNvSpPr>
          <p:nvPr>
            <p:ph type="title" hasCustomPrompt="1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sz="11600" b="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Titre de section</a:t>
            </a:r>
          </a:p>
        </p:txBody>
      </p:sp>
      <p:sp>
        <p:nvSpPr>
          <p:cNvPr id="72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seul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Titre de diapositiv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4949"/>
          </a:xfrm>
          <a:prstGeom prst="rect">
            <a:avLst/>
          </a:prstGeom>
        </p:spPr>
        <p:txBody>
          <a:bodyPr/>
          <a:lstStyle/>
          <a:p>
            <a:r>
              <a:t>Titre de diapositive</a:t>
            </a:r>
          </a:p>
        </p:txBody>
      </p:sp>
      <p:sp>
        <p:nvSpPr>
          <p:cNvPr id="80" name="Sous-titre de diapositiv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Sous-titre de diapositive</a:t>
            </a:r>
          </a:p>
        </p:txBody>
      </p:sp>
      <p:sp>
        <p:nvSpPr>
          <p:cNvPr id="81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Ordre du jo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itre de l’ordre du jour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5100"/>
          </a:xfrm>
          <a:prstGeom prst="rect">
            <a:avLst/>
          </a:prstGeom>
        </p:spPr>
        <p:txBody>
          <a:bodyPr/>
          <a:lstStyle/>
          <a:p>
            <a:r>
              <a:t>Titre de l’ordre du jour</a:t>
            </a:r>
          </a:p>
        </p:txBody>
      </p:sp>
      <p:sp>
        <p:nvSpPr>
          <p:cNvPr id="89" name="Sous-titre de l’ordre du jour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Sous-titre de l’ordre du jour</a:t>
            </a:r>
          </a:p>
        </p:txBody>
      </p:sp>
      <p:sp>
        <p:nvSpPr>
          <p:cNvPr id="90" name="Texte niveau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1pPr>
            <a:lvl2pPr marL="0" indent="4572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2pPr>
            <a:lvl3pPr marL="0" indent="9144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3pPr>
            <a:lvl4pPr marL="0" indent="13716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4pPr>
            <a:lvl5pPr marL="0" indent="18288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5pPr>
          </a:lstStyle>
          <a:p>
            <a:r>
              <a:t>Rubriques de l’ordre du jour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1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de diapositiv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Titre de diapositive</a:t>
            </a:r>
          </a:p>
        </p:txBody>
      </p:sp>
      <p:sp>
        <p:nvSpPr>
          <p:cNvPr id="3" name="Texte niveau 1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Texte de puce de diapositive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ransition spd="med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2D80"/>
            </a:gs>
            <a:gs pos="100000">
              <a:srgbClr val="006A7D"/>
            </a:gs>
          </a:gsLst>
          <a:lin ang="2403961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MISSION  CONFIDENTIELLE"/>
          <p:cNvSpPr txBox="1"/>
          <p:nvPr/>
        </p:nvSpPr>
        <p:spPr>
          <a:xfrm>
            <a:off x="850101" y="12431048"/>
            <a:ext cx="2055458" cy="60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marL="0" marR="0" lvl="0" indent="0" algn="l" defTabSz="2438338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700">
                <a:solidFill>
                  <a:srgbClr val="FFFFFF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pPr>
            <a:r>
              <a:rPr kumimoji="0" sz="17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 Regular"/>
                <a:sym typeface="Montserrat Regular"/>
              </a:rPr>
              <a:t>MISSION </a:t>
            </a:r>
            <a:br>
              <a:rPr kumimoji="0" sz="17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 Regular"/>
                <a:sym typeface="Montserrat Regular"/>
              </a:rPr>
            </a:br>
            <a:r>
              <a:rPr kumimoji="0" sz="17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 Regular"/>
                <a:sym typeface="Montserrat Regular"/>
              </a:rPr>
              <a:t>CONFIDENTIELLE</a:t>
            </a:r>
          </a:p>
        </p:txBody>
      </p:sp>
      <p:sp>
        <p:nvSpPr>
          <p:cNvPr id="177" name="20.02.2021"/>
          <p:cNvSpPr txBox="1"/>
          <p:nvPr/>
        </p:nvSpPr>
        <p:spPr>
          <a:xfrm>
            <a:off x="894155" y="11996421"/>
            <a:ext cx="1200062" cy="355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1700">
                <a:solidFill>
                  <a:srgbClr val="FFFFFF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lvl1pPr>
          </a:lstStyle>
          <a:p>
            <a:pPr marL="0" marR="0" lvl="0" indent="0" algn="l" defTabSz="2438338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7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 Regular"/>
                <a:sym typeface="Montserrat Regular"/>
              </a:rPr>
              <a:t>20.02.2021</a:t>
            </a:r>
          </a:p>
        </p:txBody>
      </p:sp>
      <p:pic>
        <p:nvPicPr>
          <p:cNvPr id="178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1092" y="769773"/>
            <a:ext cx="2681788" cy="1535566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MISSION DE SAUVETAGE D’URGENCE">
            <a:extLst>
              <a:ext uri="{FF2B5EF4-FFF2-40B4-BE49-F238E27FC236}">
                <a16:creationId xmlns:a16="http://schemas.microsoft.com/office/drawing/2014/main" id="{23F2AB7D-518F-6942-9400-8A7FAD39D9D9}"/>
              </a:ext>
            </a:extLst>
          </p:cNvPr>
          <p:cNvSpPr txBox="1"/>
          <p:nvPr/>
        </p:nvSpPr>
        <p:spPr>
          <a:xfrm>
            <a:off x="8565758" y="1587194"/>
            <a:ext cx="9829615" cy="7181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000">
                <a:solidFill>
                  <a:srgbClr val="FFFFFF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lvl1pPr>
          </a:lstStyle>
          <a:p>
            <a:r>
              <a:rPr lang="fr-FR" dirty="0"/>
              <a:t>DOCUMENT TOP-DEFENSE CLASSE 3</a:t>
            </a:r>
            <a:endParaRPr dirty="0"/>
          </a:p>
        </p:txBody>
      </p:sp>
      <p:sp>
        <p:nvSpPr>
          <p:cNvPr id="6" name="Ligne">
            <a:extLst>
              <a:ext uri="{FF2B5EF4-FFF2-40B4-BE49-F238E27FC236}">
                <a16:creationId xmlns:a16="http://schemas.microsoft.com/office/drawing/2014/main" id="{F33177F0-7766-154A-A326-70B0048EF39A}"/>
              </a:ext>
            </a:extLst>
          </p:cNvPr>
          <p:cNvSpPr/>
          <p:nvPr/>
        </p:nvSpPr>
        <p:spPr>
          <a:xfrm>
            <a:off x="4654546" y="11478266"/>
            <a:ext cx="17706266" cy="1"/>
          </a:xfrm>
          <a:prstGeom prst="line">
            <a:avLst/>
          </a:prstGeom>
          <a:ln w="127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7" name="Ligne">
            <a:extLst>
              <a:ext uri="{FF2B5EF4-FFF2-40B4-BE49-F238E27FC236}">
                <a16:creationId xmlns:a16="http://schemas.microsoft.com/office/drawing/2014/main" id="{DD9F4527-EB53-6941-8FE3-7F19B55BAFE5}"/>
              </a:ext>
            </a:extLst>
          </p:cNvPr>
          <p:cNvSpPr/>
          <p:nvPr/>
        </p:nvSpPr>
        <p:spPr>
          <a:xfrm>
            <a:off x="4625270" y="2622399"/>
            <a:ext cx="17710553" cy="1"/>
          </a:xfrm>
          <a:prstGeom prst="line">
            <a:avLst/>
          </a:prstGeom>
          <a:ln w="127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8" name="LANCEMENT  DE LA MISSION">
            <a:extLst>
              <a:ext uri="{FF2B5EF4-FFF2-40B4-BE49-F238E27FC236}">
                <a16:creationId xmlns:a16="http://schemas.microsoft.com/office/drawing/2014/main" id="{F338C7AE-80EC-E347-94C1-1B14DEEB0617}"/>
              </a:ext>
            </a:extLst>
          </p:cNvPr>
          <p:cNvSpPr txBox="1"/>
          <p:nvPr/>
        </p:nvSpPr>
        <p:spPr>
          <a:xfrm>
            <a:off x="2873999" y="4188499"/>
            <a:ext cx="21213093" cy="59247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>
              <a:lnSpc>
                <a:spcPct val="80000"/>
              </a:lnSpc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5000" dirty="0"/>
              <a:t>PROTOCOLE YT98</a:t>
            </a:r>
          </a:p>
          <a:p>
            <a:pPr>
              <a:lnSpc>
                <a:spcPct val="80000"/>
              </a:lnSpc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endParaRPr lang="fr-FR" sz="7200" dirty="0"/>
          </a:p>
          <a:p>
            <a:pPr>
              <a:lnSpc>
                <a:spcPct val="80000"/>
              </a:lnSpc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2500" dirty="0"/>
              <a:t>Vidéos de</a:t>
            </a:r>
          </a:p>
          <a:p>
            <a:pPr>
              <a:lnSpc>
                <a:spcPct val="80000"/>
              </a:lnSpc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12500" dirty="0"/>
              <a:t>vulgarisation</a:t>
            </a:r>
            <a:endParaRPr sz="12500" dirty="0"/>
          </a:p>
        </p:txBody>
      </p:sp>
    </p:spTree>
    <p:extLst>
      <p:ext uri="{BB962C8B-B14F-4D97-AF65-F5344CB8AC3E}">
        <p14:creationId xmlns:p14="http://schemas.microsoft.com/office/powerpoint/2010/main" val="2996433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7000" fill="hold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350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7000" fill="hold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350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 advAuto="0"/>
      <p:bldP spid="7" grpId="0" animBg="1" advAuto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2D80"/>
            </a:gs>
            <a:gs pos="100000">
              <a:srgbClr val="006A7D"/>
            </a:gs>
          </a:gsLst>
          <a:lin ang="2403961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MISSION  CONFIDENTIELLE"/>
          <p:cNvSpPr txBox="1"/>
          <p:nvPr/>
        </p:nvSpPr>
        <p:spPr>
          <a:xfrm>
            <a:off x="850101" y="12431048"/>
            <a:ext cx="2055458" cy="60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marL="0" marR="0" lvl="0" indent="0" algn="l" defTabSz="2438338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700">
                <a:solidFill>
                  <a:srgbClr val="FFFFFF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pPr>
            <a:r>
              <a:rPr kumimoji="0" sz="17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 Regular"/>
                <a:sym typeface="Montserrat Regular"/>
              </a:rPr>
              <a:t>MISSION </a:t>
            </a:r>
            <a:br>
              <a:rPr kumimoji="0" sz="17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 Regular"/>
                <a:sym typeface="Montserrat Regular"/>
              </a:rPr>
            </a:br>
            <a:r>
              <a:rPr kumimoji="0" sz="17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 Regular"/>
                <a:sym typeface="Montserrat Regular"/>
              </a:rPr>
              <a:t>CONFIDENTIELLE</a:t>
            </a:r>
          </a:p>
        </p:txBody>
      </p:sp>
      <p:sp>
        <p:nvSpPr>
          <p:cNvPr id="177" name="20.02.2021"/>
          <p:cNvSpPr txBox="1"/>
          <p:nvPr/>
        </p:nvSpPr>
        <p:spPr>
          <a:xfrm>
            <a:off x="894155" y="11992121"/>
            <a:ext cx="1096454" cy="3642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1700">
                <a:solidFill>
                  <a:srgbClr val="FFFFFF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lvl1pPr>
          </a:lstStyle>
          <a:p>
            <a:pPr marL="0" marR="0" lvl="0" indent="0" algn="l" defTabSz="2438338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7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 Regular"/>
                <a:sym typeface="Montserrat Regular"/>
              </a:rPr>
              <a:t>0</a:t>
            </a:r>
            <a:r>
              <a:rPr kumimoji="0" lang="fr-FR" sz="17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 Regular"/>
                <a:sym typeface="Montserrat Regular"/>
              </a:rPr>
              <a:t>7</a:t>
            </a:r>
            <a:r>
              <a:rPr kumimoji="0" sz="17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 Regular"/>
                <a:sym typeface="Montserrat Regular"/>
              </a:rPr>
              <a:t>.0</a:t>
            </a:r>
            <a:r>
              <a:rPr kumimoji="0" lang="fr-FR" sz="17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 Regular"/>
                <a:sym typeface="Montserrat Regular"/>
              </a:rPr>
              <a:t>5</a:t>
            </a:r>
            <a:r>
              <a:rPr kumimoji="0" sz="17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tserrat Regular"/>
                <a:sym typeface="Montserrat Regular"/>
              </a:rPr>
              <a:t>.2021</a:t>
            </a:r>
          </a:p>
        </p:txBody>
      </p:sp>
      <p:pic>
        <p:nvPicPr>
          <p:cNvPr id="178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1092" y="769773"/>
            <a:ext cx="2681788" cy="1535566"/>
          </a:xfrm>
          <a:prstGeom prst="rect">
            <a:avLst/>
          </a:prstGeom>
          <a:ln w="12700">
            <a:miter lim="400000"/>
          </a:ln>
        </p:spPr>
      </p:pic>
      <p:sp>
        <p:nvSpPr>
          <p:cNvPr id="9" name="MISSION DE SAUVETAGE D’URGENCE">
            <a:extLst>
              <a:ext uri="{FF2B5EF4-FFF2-40B4-BE49-F238E27FC236}">
                <a16:creationId xmlns:a16="http://schemas.microsoft.com/office/drawing/2014/main" id="{37008F53-EAD5-F240-B828-1868C2E32B86}"/>
              </a:ext>
            </a:extLst>
          </p:cNvPr>
          <p:cNvSpPr txBox="1"/>
          <p:nvPr/>
        </p:nvSpPr>
        <p:spPr>
          <a:xfrm>
            <a:off x="4524137" y="3181345"/>
            <a:ext cx="16366386" cy="68736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anchor="t" anchorCtr="0">
            <a:spAutoFit/>
          </a:bodyPr>
          <a:lstStyle>
            <a:lvl1pPr>
              <a:defRPr sz="4000">
                <a:solidFill>
                  <a:srgbClr val="FFFFFF"/>
                </a:solidFill>
                <a:latin typeface="Montserrat Regular"/>
                <a:ea typeface="Montserrat Regular"/>
                <a:cs typeface="Montserrat Regular"/>
                <a:sym typeface="Montserrat Regular"/>
              </a:defRPr>
            </a:lvl1pPr>
          </a:lstStyle>
          <a:p>
            <a:pPr algn="l"/>
            <a:r>
              <a:rPr lang="fr-FR" sz="4400" b="1" dirty="0">
                <a:latin typeface="Montserrat" pitchFamily="2" charset="77"/>
              </a:rPr>
              <a:t>Objectif : </a:t>
            </a:r>
            <a:r>
              <a:rPr lang="fr-FR" sz="4400" dirty="0"/>
              <a:t>fournir à l’agent un protocole de fabrication d’un outil scientifique via une vidéo Youtube grand public qui ne sera pas repérée par l’ennemi.</a:t>
            </a:r>
          </a:p>
          <a:p>
            <a:pPr algn="l"/>
            <a:endParaRPr lang="fr-FR" sz="4400" dirty="0"/>
          </a:p>
          <a:p>
            <a:pPr algn="l"/>
            <a:r>
              <a:rPr lang="fr-FR" sz="4400" b="1" dirty="0">
                <a:latin typeface="Montserrat" pitchFamily="2" charset="77"/>
              </a:rPr>
              <a:t>Matériel </a:t>
            </a:r>
            <a:r>
              <a:rPr lang="fr-FR" sz="4400" dirty="0"/>
              <a:t>: Utiliser son smartphone pour filmer la vidéo.</a:t>
            </a:r>
          </a:p>
          <a:p>
            <a:pPr algn="l"/>
            <a:endParaRPr lang="fr-FR" sz="4400" b="1" dirty="0">
              <a:latin typeface="Montserrat" pitchFamily="2" charset="77"/>
            </a:endParaRPr>
          </a:p>
          <a:p>
            <a:pPr algn="l"/>
            <a:r>
              <a:rPr lang="fr-FR" sz="4400" b="1" dirty="0">
                <a:latin typeface="Montserrat" pitchFamily="2" charset="77"/>
              </a:rPr>
              <a:t>Critères :</a:t>
            </a:r>
            <a:r>
              <a:rPr lang="fr-FR" sz="4400" dirty="0">
                <a:latin typeface="Montserrat" pitchFamily="2" charset="77"/>
              </a:rPr>
              <a:t> la vidéo doit ressembler le plus possible à une vidéo de vulgarisation à la façon d’une chaîne Youtube de vulgarisation (Dr Nozman, Scilabus, ScienceEtonnante, ...) ou d’un tuto en mode Do-It-Yourself. </a:t>
            </a:r>
            <a:endParaRPr lang="fr-FR" sz="4400" dirty="0"/>
          </a:p>
        </p:txBody>
      </p:sp>
      <p:sp>
        <p:nvSpPr>
          <p:cNvPr id="10" name="Ligne">
            <a:extLst>
              <a:ext uri="{FF2B5EF4-FFF2-40B4-BE49-F238E27FC236}">
                <a16:creationId xmlns:a16="http://schemas.microsoft.com/office/drawing/2014/main" id="{3EAF4F4F-B751-E449-93DF-D5BCC6A19B9D}"/>
              </a:ext>
            </a:extLst>
          </p:cNvPr>
          <p:cNvSpPr/>
          <p:nvPr/>
        </p:nvSpPr>
        <p:spPr>
          <a:xfrm>
            <a:off x="4524137" y="12735847"/>
            <a:ext cx="17706266" cy="1"/>
          </a:xfrm>
          <a:prstGeom prst="line">
            <a:avLst/>
          </a:prstGeom>
          <a:ln w="127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11" name="Ligne">
            <a:extLst>
              <a:ext uri="{FF2B5EF4-FFF2-40B4-BE49-F238E27FC236}">
                <a16:creationId xmlns:a16="http://schemas.microsoft.com/office/drawing/2014/main" id="{554339F0-F5B2-2949-BE82-9F4C83129813}"/>
              </a:ext>
            </a:extLst>
          </p:cNvPr>
          <p:cNvSpPr/>
          <p:nvPr/>
        </p:nvSpPr>
        <p:spPr>
          <a:xfrm>
            <a:off x="4524138" y="2590694"/>
            <a:ext cx="17710553" cy="1"/>
          </a:xfrm>
          <a:prstGeom prst="line">
            <a:avLst/>
          </a:prstGeom>
          <a:ln w="127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12" name="LANCEMENT  DE LA MISSION">
            <a:extLst>
              <a:ext uri="{FF2B5EF4-FFF2-40B4-BE49-F238E27FC236}">
                <a16:creationId xmlns:a16="http://schemas.microsoft.com/office/drawing/2014/main" id="{4650A1E6-3E76-824D-B97F-D51E379E5DAB}"/>
              </a:ext>
            </a:extLst>
          </p:cNvPr>
          <p:cNvSpPr txBox="1"/>
          <p:nvPr/>
        </p:nvSpPr>
        <p:spPr>
          <a:xfrm>
            <a:off x="4524138" y="1070739"/>
            <a:ext cx="19637124" cy="7839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algn="l">
              <a:lnSpc>
                <a:spcPct val="80000"/>
              </a:lnSpc>
              <a:defRPr sz="18000">
                <a:solidFill>
                  <a:srgbClr val="FFFFFF"/>
                </a:solidFill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fr-FR" sz="5400" dirty="0"/>
              <a:t>PROTOCOLE VIDEOS DE VULGARISATION</a:t>
            </a:r>
            <a:endParaRPr sz="5400" dirty="0"/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144D23BF-8112-DE37-CCA3-F18C1A0323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0996452">
            <a:off x="21076426" y="3176019"/>
            <a:ext cx="2794000" cy="2197100"/>
          </a:xfrm>
          <a:prstGeom prst="rect">
            <a:avLst/>
          </a:prstGeom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E9D1ADA6-AE2F-66FC-05C2-0C5C4B6C4E9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812087">
            <a:off x="21186532" y="6512355"/>
            <a:ext cx="2755900" cy="2197100"/>
          </a:xfrm>
          <a:prstGeom prst="rect">
            <a:avLst/>
          </a:prstGeom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1FD8887B-EF54-2203-27B6-F66525869F1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20826791">
            <a:off x="21155659" y="9900946"/>
            <a:ext cx="2730500" cy="199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122351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7000" fill="hold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350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7000" fill="hold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350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 advAuto="0"/>
      <p:bldP spid="11" grpId="0" animBg="1" advAuto="0"/>
    </p:bldLst>
  </p:timing>
</p:sld>
</file>

<file path=ppt/theme/theme1.xml><?xml version="1.0" encoding="utf-8"?>
<a:theme xmlns:a="http://schemas.openxmlformats.org/drawingml/2006/main" name="21_BasicWhite">
  <a:themeElements>
    <a:clrScheme name="21_BasicWhite">
      <a:dk1>
        <a:srgbClr val="5E5E5E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743</TotalTime>
  <Words>99</Words>
  <Application>Microsoft Macintosh PowerPoint</Application>
  <PresentationFormat>Personnalisé</PresentationFormat>
  <Paragraphs>15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Helvetica Neue</vt:lpstr>
      <vt:lpstr>Helvetica Neue Medium</vt:lpstr>
      <vt:lpstr>Montserrat</vt:lpstr>
      <vt:lpstr>Montserrat Bold</vt:lpstr>
      <vt:lpstr>Montserrat Regular</vt:lpstr>
      <vt:lpstr>21_BasicWhite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fred</dc:creator>
  <cp:lastModifiedBy>Julien Bobroff</cp:lastModifiedBy>
  <cp:revision>31</cp:revision>
  <cp:lastPrinted>2021-11-02T14:26:34Z</cp:lastPrinted>
  <dcterms:modified xsi:type="dcterms:W3CDTF">2022-10-19T07:24:54Z</dcterms:modified>
</cp:coreProperties>
</file>