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db7nWVvjbsHX1xvPg2wOx6PsE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éclaration">
  <p:cSld name="Déclara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t important">
  <p:cSld name="Fait importa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Cita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photos">
  <p:cSld name="3 photo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hot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re titre et photo">
  <p:cSld name="Autre titre et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ces">
  <p:cSld name="Puc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 et photo">
  <p:cSld name="Titre, puces et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>
  <p:cSld name="Titre seulem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re du jour">
  <p:cSld name="Ordre du jou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75" name="Google Shape;75;p1"/>
          <p:cNvSpPr txBox="1"/>
          <p:nvPr/>
        </p:nvSpPr>
        <p:spPr>
          <a:xfrm>
            <a:off x="894155" y="12031633"/>
            <a:ext cx="3095954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20.02.2021</a:t>
            </a:r>
            <a:endParaRPr dirty="0"/>
          </a:p>
        </p:txBody>
      </p:sp>
      <p:sp>
        <p:nvSpPr>
          <p:cNvPr id="76" name="Google Shape;76;p1"/>
          <p:cNvSpPr txBox="1"/>
          <p:nvPr/>
        </p:nvSpPr>
        <p:spPr>
          <a:xfrm>
            <a:off x="8565758" y="1587194"/>
            <a:ext cx="9829615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DOCUMENT TOP-DEFENSE CLASSE 3</a:t>
            </a: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7" name="Google Shape;77;p1"/>
          <p:cNvCxnSpPr/>
          <p:nvPr/>
        </p:nvCxnSpPr>
        <p:spPr>
          <a:xfrm>
            <a:off x="4654546" y="11478266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8" name="Google Shape;78;p1"/>
          <p:cNvCxnSpPr/>
          <p:nvPr/>
        </p:nvCxnSpPr>
        <p:spPr>
          <a:xfrm>
            <a:off x="4625270" y="2622399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1"/>
          <p:cNvSpPr txBox="1"/>
          <p:nvPr/>
        </p:nvSpPr>
        <p:spPr>
          <a:xfrm>
            <a:off x="1297080" y="3632851"/>
            <a:ext cx="21213093" cy="753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Montserrat"/>
              <a:buNone/>
            </a:pPr>
            <a:r>
              <a:rPr lang="fr-FR" sz="15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PROTOCOLE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Montserrat"/>
              <a:buNone/>
            </a:pPr>
            <a:r>
              <a:rPr lang="fr-FR" sz="15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Outils de mesure et d’exploration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Montserrat"/>
              <a:buNone/>
            </a:pPr>
            <a:r>
              <a:rPr lang="fr-FR" sz="15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PZ99</a:t>
            </a:r>
            <a:endParaRPr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64C53B4-4FE5-4011-846B-69BC324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87" name="Google Shape;87;p2"/>
          <p:cNvSpPr txBox="1"/>
          <p:nvPr/>
        </p:nvSpPr>
        <p:spPr>
          <a:xfrm>
            <a:off x="894155" y="12090830"/>
            <a:ext cx="2721881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4524137" y="3021842"/>
            <a:ext cx="15044100" cy="87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 protocole PZ99 doit être mis en place quand une équipe opérationnelle a besoin d’aide pour fabriquer des outils de mesure et d’exploration.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Matériel 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l’équipe en appui technique doit utiliser le matériel dont dispose l’équipe opérationnelle.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Objectif : 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fournir à l’équipe opérationnelle un protocole simple et robuste pour fabriquer des instruments de mesure et d’exploration. D’autres contraintes pourront être émises par l’équipe opérationnelle.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Critères :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les dispositifs devront être les plus fiables possibles.</a:t>
            </a: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9" name="Google Shape;89;p2"/>
          <p:cNvCxnSpPr/>
          <p:nvPr/>
        </p:nvCxnSpPr>
        <p:spPr>
          <a:xfrm>
            <a:off x="4524137" y="12735847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0" name="Google Shape;90;p2"/>
          <p:cNvCxnSpPr/>
          <p:nvPr/>
        </p:nvCxnSpPr>
        <p:spPr>
          <a:xfrm>
            <a:off x="4524138" y="259069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1" name="Google Shape;91;p2"/>
          <p:cNvSpPr txBox="1"/>
          <p:nvPr/>
        </p:nvSpPr>
        <p:spPr>
          <a:xfrm>
            <a:off x="4524138" y="1070739"/>
            <a:ext cx="19637124" cy="78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fr-FR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PROTOCOLE OUTILS DE MESURE ET D’EXPLORATION</a:t>
            </a:r>
            <a:endParaRPr sz="5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r="42537"/>
          <a:stretch/>
        </p:blipFill>
        <p:spPr>
          <a:xfrm>
            <a:off x="19859863" y="3125877"/>
            <a:ext cx="4198044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ACCC8A2-2963-4545-89D8-68FF31C82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6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894154" y="12029482"/>
            <a:ext cx="2555627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4524137" y="2501242"/>
            <a:ext cx="15044100" cy="9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Outils de mesure et d’exploration standards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Sismographe 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détecte et mesure les vibrations du sol.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Anémomètre : 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Mesure l’intensité du vent. Si possible, l’anémomètre doit être calibré, et indiquer la direction.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Luxmètre :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mesure l’intensité lumineuse. Si possible, l’intensité lumineuse est mesurée en fonction de l’angle que fait le capteur avec l’horizon.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Magnétomètre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: mesure le champ magnétique. Si possible, il devra être accompagné d’une procédure pour éliminer la contribution des champs magnétiques parasites générés par l’appareil lui-même, ainsi qu’une procédure de calibration.</a:t>
            </a: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1" name="Google Shape;101;p3"/>
          <p:cNvCxnSpPr/>
          <p:nvPr/>
        </p:nvCxnSpPr>
        <p:spPr>
          <a:xfrm>
            <a:off x="4524137" y="12735847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2" name="Google Shape;102;p3"/>
          <p:cNvCxnSpPr/>
          <p:nvPr/>
        </p:nvCxnSpPr>
        <p:spPr>
          <a:xfrm>
            <a:off x="4521976" y="2350394"/>
            <a:ext cx="17710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3" name="Google Shape;103;p3"/>
          <p:cNvSpPr txBox="1"/>
          <p:nvPr/>
        </p:nvSpPr>
        <p:spPr>
          <a:xfrm>
            <a:off x="4524138" y="1070739"/>
            <a:ext cx="19637124" cy="78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fr-FR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PROTOCOLE OUTILS DE MESURE ET D’EXPLORATION</a:t>
            </a:r>
            <a:endParaRPr sz="5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75239" y="3231562"/>
            <a:ext cx="3447646" cy="471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8ADE479-E025-4EEE-A645-42605E241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894155" y="11992121"/>
            <a:ext cx="1096454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/>
          </a:p>
        </p:txBody>
      </p:sp>
      <p:cxnSp>
        <p:nvCxnSpPr>
          <p:cNvPr id="112" name="Google Shape;112;p4"/>
          <p:cNvCxnSpPr/>
          <p:nvPr/>
        </p:nvCxnSpPr>
        <p:spPr>
          <a:xfrm>
            <a:off x="4524138" y="222493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3" name="Google Shape;113;p4"/>
          <p:cNvSpPr txBox="1"/>
          <p:nvPr/>
        </p:nvSpPr>
        <p:spPr>
          <a:xfrm>
            <a:off x="4524138" y="1108602"/>
            <a:ext cx="17706265" cy="70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fr-FR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PROTOCOLE OUTILS DE MESURE ET D’EXPLORATION</a:t>
            </a:r>
            <a:endParaRPr/>
          </a:p>
        </p:txBody>
      </p:sp>
      <p:cxnSp>
        <p:nvCxnSpPr>
          <p:cNvPr id="114" name="Google Shape;114;p4"/>
          <p:cNvCxnSpPr/>
          <p:nvPr/>
        </p:nvCxnSpPr>
        <p:spPr>
          <a:xfrm>
            <a:off x="4519850" y="12951973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6" name="Google Shape;116;p4"/>
          <p:cNvSpPr txBox="1"/>
          <p:nvPr/>
        </p:nvSpPr>
        <p:spPr>
          <a:xfrm>
            <a:off x="3669957" y="2650163"/>
            <a:ext cx="15594893" cy="10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 soutien technique suivra une procédure en mode  « collaboration » en travaillant à</a:t>
            </a:r>
            <a:r>
              <a:rPr lang="fr-FR" sz="4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plusieurs équipes 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Les équipes se répartissent les différents outils à con</a:t>
            </a:r>
            <a:r>
              <a:rPr lang="fr-FR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cevoir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chacune étant responsable du développement et des documents associés. Elles doivent </a:t>
            </a:r>
            <a:r>
              <a:rPr lang="fr-FR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s'entraider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en cas de besoin.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Un test officiel des dispositifs est ensuite organisé. Tous les dispositifs doivent être testés en conditions r</a:t>
            </a:r>
            <a:r>
              <a:rPr lang="fr-FR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éalistes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en tenant compte des contraintes émises par l’équipe opérationnelle.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Les protocoles et modes d’emploi sont envoyés à l’équipe opérationnelle.</a:t>
            </a:r>
            <a:endParaRPr dirty="0"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64970" y="4450766"/>
            <a:ext cx="4701285" cy="313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1A5B068-530E-4784-B2A0-D189B558B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314</Words>
  <Application>Microsoft Office PowerPoint</Application>
  <PresentationFormat>Personnalisé</PresentationFormat>
  <Paragraphs>38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Montserrat</vt:lpstr>
      <vt:lpstr>Helvetica Neue</vt:lpstr>
      <vt:lpstr>Arial</vt:lpstr>
      <vt:lpstr>21_BasicWhite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</dc:creator>
  <cp:lastModifiedBy>fred</cp:lastModifiedBy>
  <cp:revision>3</cp:revision>
  <dcterms:modified xsi:type="dcterms:W3CDTF">2022-10-18T14:33:08Z</dcterms:modified>
</cp:coreProperties>
</file>