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 marL="0" marR="0" indent="0" algn="l" defTabSz="437998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62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218999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437998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656996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875995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1094994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1313993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1532992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1751990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E2"/>
    <a:srgbClr val="003348"/>
    <a:srgbClr val="1200E3"/>
    <a:srgbClr val="012D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/>
    <p:restoredTop sz="94643"/>
  </p:normalViewPr>
  <p:slideViewPr>
    <p:cSldViewPr snapToGrid="0" snapToObjects="1">
      <p:cViewPr varScale="1">
        <p:scale>
          <a:sx n="100" d="100"/>
          <a:sy n="100" d="100"/>
        </p:scale>
        <p:origin x="41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1pPr>
    <a:lvl2pPr indent="109499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2pPr>
    <a:lvl3pPr indent="218999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3pPr>
    <a:lvl4pPr indent="328498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4pPr>
    <a:lvl5pPr indent="437998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5pPr>
    <a:lvl6pPr indent="547497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6pPr>
    <a:lvl7pPr indent="656996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7pPr>
    <a:lvl8pPr indent="766496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8pPr>
    <a:lvl9pPr indent="875995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2447" y="9244928"/>
            <a:ext cx="6811583" cy="49653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et date</a:t>
            </a:r>
          </a:p>
        </p:txBody>
      </p:sp>
      <p:sp>
        <p:nvSpPr>
          <p:cNvPr id="1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374045" y="2007242"/>
            <a:ext cx="6811583" cy="3623337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Titre de la présentation</a:t>
            </a:r>
          </a:p>
        </p:txBody>
      </p:sp>
      <p:sp>
        <p:nvSpPr>
          <p:cNvPr id="13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72448" y="5630577"/>
            <a:ext cx="6811582" cy="1484975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374047" y="3835866"/>
            <a:ext cx="6811582" cy="302008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Déclaration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374047" y="838700"/>
            <a:ext cx="6811582" cy="5644916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Données clés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6440484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Données clés</a:t>
            </a:r>
          </a:p>
        </p:txBody>
      </p:sp>
      <p:sp>
        <p:nvSpPr>
          <p:cNvPr id="10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753371" y="8321665"/>
            <a:ext cx="6262542" cy="49653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43762" y="3850690"/>
            <a:ext cx="6472151" cy="2990434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« Citation notable »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4886228" y="791986"/>
            <a:ext cx="2306314" cy="463785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4185382" y="3101121"/>
            <a:ext cx="3236486" cy="94712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43311" y="386093"/>
            <a:ext cx="5150029" cy="971173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413420" y="-4306425"/>
            <a:ext cx="8386514" cy="168693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358297" y="-1009782"/>
            <a:ext cx="8292019" cy="124869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374047" y="5553803"/>
            <a:ext cx="6811582" cy="3623337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Titre de la présentation</a:t>
            </a:r>
          </a:p>
        </p:txBody>
      </p:sp>
      <p:sp>
        <p:nvSpPr>
          <p:cNvPr id="23" name="Auteur et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374415" y="862250"/>
            <a:ext cx="6810845" cy="49653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et date</a:t>
            </a:r>
          </a:p>
        </p:txBody>
      </p:sp>
      <p:sp>
        <p:nvSpPr>
          <p:cNvPr id="2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74047" y="9050086"/>
            <a:ext cx="6811582" cy="870680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3401854" y="-158397"/>
            <a:ext cx="3765216" cy="1101850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6" y="989983"/>
            <a:ext cx="3031745" cy="4585314"/>
          </a:xfrm>
          <a:prstGeom prst="rect">
            <a:avLst/>
          </a:prstGeom>
        </p:spPr>
        <p:txBody>
          <a:bodyPr anchor="b"/>
          <a:lstStyle/>
          <a:p>
            <a:r>
              <a:t>Titre de diapositive</a:t>
            </a:r>
          </a:p>
        </p:txBody>
      </p:sp>
      <p:sp>
        <p:nvSpPr>
          <p:cNvPr id="3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74046" y="5503817"/>
            <a:ext cx="3031745" cy="419801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3537450" y="10112536"/>
            <a:ext cx="480901" cy="37959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43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1849757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44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6" y="1849757"/>
            <a:ext cx="3031745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61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374046" y="3311768"/>
            <a:ext cx="3031745" cy="6436158"/>
          </a:xfrm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3779838" y="-317470"/>
            <a:ext cx="3384515" cy="113464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6" y="841485"/>
            <a:ext cx="3031745" cy="111868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6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>
            <a:spLocks noGrp="1"/>
          </p:cNvSpPr>
          <p:nvPr>
            <p:ph type="title" hasCustomPrompt="1"/>
          </p:nvPr>
        </p:nvSpPr>
        <p:spPr>
          <a:xfrm>
            <a:off x="374045" y="3534238"/>
            <a:ext cx="6811583" cy="3623337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Titre de section</a:t>
            </a:r>
          </a:p>
        </p:txBody>
      </p:sp>
      <p:sp>
        <p:nvSpPr>
          <p:cNvPr id="7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3537450" y="10112536"/>
            <a:ext cx="480901" cy="37959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7" y="841486"/>
            <a:ext cx="6811582" cy="1118563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8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1849757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8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>
            <a:spLocks noGrp="1"/>
          </p:cNvSpPr>
          <p:nvPr>
            <p:ph type="title" hasCustomPrompt="1"/>
          </p:nvPr>
        </p:nvSpPr>
        <p:spPr>
          <a:xfrm>
            <a:off x="374047" y="841485"/>
            <a:ext cx="6811582" cy="1118680"/>
          </a:xfrm>
          <a:prstGeom prst="rect">
            <a:avLst/>
          </a:prstGeom>
        </p:spPr>
        <p:txBody>
          <a:bodyPr/>
          <a:lstStyle/>
          <a:p>
            <a:r>
              <a:t>Titre de l’ordre du jour</a:t>
            </a:r>
          </a:p>
        </p:txBody>
      </p:sp>
      <p:sp>
        <p:nvSpPr>
          <p:cNvPr id="89" name="Sous-titre de l’ordre du jour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1849757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l’ordre du jour</a:t>
            </a:r>
          </a:p>
        </p:txBody>
      </p:sp>
      <p:sp>
        <p:nvSpPr>
          <p:cNvPr id="90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Rubriques de l’ordre du jour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7" y="841485"/>
            <a:ext cx="6811582" cy="11171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Titre de diapositive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374047" y="3311768"/>
            <a:ext cx="6811582" cy="643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3537450" y="10109236"/>
            <a:ext cx="480901" cy="37959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ANCEMENT  DE LA MISSION">
            <a:extLst>
              <a:ext uri="{FF2B5EF4-FFF2-40B4-BE49-F238E27FC236}">
                <a16:creationId xmlns:a16="http://schemas.microsoft.com/office/drawing/2014/main" id="{60DEFB1F-8226-3C45-BD6C-E2930799A0B9}"/>
              </a:ext>
            </a:extLst>
          </p:cNvPr>
          <p:cNvSpPr txBox="1"/>
          <p:nvPr/>
        </p:nvSpPr>
        <p:spPr>
          <a:xfrm>
            <a:off x="307380" y="1903402"/>
            <a:ext cx="6637557" cy="6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2438338">
              <a:lnSpc>
                <a:spcPct val="80000"/>
              </a:lnSpc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4400" dirty="0">
                <a:solidFill>
                  <a:srgbClr val="0000E2"/>
                </a:solidFill>
                <a:latin typeface="Montserrat Bold"/>
                <a:sym typeface="Montserrat Bold"/>
              </a:rPr>
              <a:t>KIT C2309</a:t>
            </a:r>
            <a:endParaRPr sz="4400" dirty="0">
              <a:solidFill>
                <a:srgbClr val="0000E2"/>
              </a:solidFill>
              <a:latin typeface="Montserrat Bold"/>
              <a:sym typeface="Montserrat Bold"/>
            </a:endParaRPr>
          </a:p>
        </p:txBody>
      </p:sp>
      <p:sp>
        <p:nvSpPr>
          <p:cNvPr id="13" name="LANCEMENT  DE LA MISSION">
            <a:extLst>
              <a:ext uri="{FF2B5EF4-FFF2-40B4-BE49-F238E27FC236}">
                <a16:creationId xmlns:a16="http://schemas.microsoft.com/office/drawing/2014/main" id="{743DA208-96D6-CD4D-B615-B43743883C4E}"/>
              </a:ext>
            </a:extLst>
          </p:cNvPr>
          <p:cNvSpPr txBox="1"/>
          <p:nvPr/>
        </p:nvSpPr>
        <p:spPr>
          <a:xfrm>
            <a:off x="753394" y="5838182"/>
            <a:ext cx="6191543" cy="1934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2" anchor="t" anchorCtr="0">
            <a:noAutofit/>
          </a:bodyPr>
          <a:lstStyle/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10 feuilles A4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Duct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tape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Cutter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Ciseaux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Règle graduée 30cm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2 cartonnettes 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ficelle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Sac en plastique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ballons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Scotch électricien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Pate à modeler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5 gobelets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Papier aluminium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Sacs poubelle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4 tiges en bois fines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papier bulle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2 élastiques longs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10 élastiques courts 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fil de fer épais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liens autobloquants plastique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Patafix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20 pailles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1 couverture de survie</a:t>
            </a:r>
            <a:endParaRPr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</p:txBody>
      </p:sp>
      <p:sp>
        <p:nvSpPr>
          <p:cNvPr id="17" name="Ligne">
            <a:extLst>
              <a:ext uri="{FF2B5EF4-FFF2-40B4-BE49-F238E27FC236}">
                <a16:creationId xmlns:a16="http://schemas.microsoft.com/office/drawing/2014/main" id="{E2EBC52C-9B56-694A-86A0-22C890CA0C12}"/>
              </a:ext>
            </a:extLst>
          </p:cNvPr>
          <p:cNvSpPr/>
          <p:nvPr/>
        </p:nvSpPr>
        <p:spPr>
          <a:xfrm>
            <a:off x="-325" y="8279928"/>
            <a:ext cx="7560000" cy="1"/>
          </a:xfrm>
          <a:prstGeom prst="line">
            <a:avLst/>
          </a:prstGeom>
          <a:ln w="25400">
            <a:solidFill>
              <a:srgbClr val="0000E2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DE4EB20C-96A1-0943-80DF-2AA0012C77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529" y="2821808"/>
            <a:ext cx="2996526" cy="2217412"/>
          </a:xfrm>
          <a:prstGeom prst="rect">
            <a:avLst/>
          </a:prstGeom>
        </p:spPr>
      </p:pic>
      <p:sp>
        <p:nvSpPr>
          <p:cNvPr id="24" name="Ligne">
            <a:extLst>
              <a:ext uri="{FF2B5EF4-FFF2-40B4-BE49-F238E27FC236}">
                <a16:creationId xmlns:a16="http://schemas.microsoft.com/office/drawing/2014/main" id="{2159202B-53F4-8646-AA4B-3C99D6CDCCB1}"/>
              </a:ext>
            </a:extLst>
          </p:cNvPr>
          <p:cNvSpPr/>
          <p:nvPr/>
        </p:nvSpPr>
        <p:spPr>
          <a:xfrm>
            <a:off x="-12779" y="5449795"/>
            <a:ext cx="7560000" cy="1"/>
          </a:xfrm>
          <a:prstGeom prst="line">
            <a:avLst/>
          </a:prstGeom>
          <a:ln w="25400">
            <a:solidFill>
              <a:srgbClr val="0000E2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pic>
        <p:nvPicPr>
          <p:cNvPr id="9" name="Image" descr="Image">
            <a:extLst>
              <a:ext uri="{FF2B5EF4-FFF2-40B4-BE49-F238E27FC236}">
                <a16:creationId xmlns:a16="http://schemas.microsoft.com/office/drawing/2014/main" id="{E8AF762F-68EE-4AD0-B5C7-44E0015F63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7380" y="282972"/>
            <a:ext cx="1436404" cy="82247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" descr="Image">
            <a:extLst>
              <a:ext uri="{FF2B5EF4-FFF2-40B4-BE49-F238E27FC236}">
                <a16:creationId xmlns:a16="http://schemas.microsoft.com/office/drawing/2014/main" id="{EA24C9F4-E912-4A50-BBBA-B3BB664FCE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/>
          </a:blip>
          <a:srcRect/>
          <a:stretch>
            <a:fillRect/>
          </a:stretch>
        </p:blipFill>
        <p:spPr>
          <a:xfrm rot="5400000">
            <a:off x="6180960" y="-151313"/>
            <a:ext cx="1527954" cy="15279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57</Words>
  <Application>Microsoft Office PowerPoint</Application>
  <PresentationFormat>Personnalisé</PresentationFormat>
  <Paragraphs>24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Helvetica Neue</vt:lpstr>
      <vt:lpstr>Helvetica Neue Medium</vt:lpstr>
      <vt:lpstr>Montserrat Bold</vt:lpstr>
      <vt:lpstr>Montserrat Medium</vt:lpstr>
      <vt:lpstr>21_BasicWhite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fred</dc:creator>
  <cp:lastModifiedBy>fred</cp:lastModifiedBy>
  <cp:revision>11</cp:revision>
  <dcterms:modified xsi:type="dcterms:W3CDTF">2022-10-24T15:25:34Z</dcterms:modified>
</cp:coreProperties>
</file>