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 varScale="1">
        <p:scale>
          <a:sx n="68" d="100"/>
          <a:sy n="68" d="100"/>
        </p:scale>
        <p:origin x="17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198A517-B666-4B23-A577-A01FE52FF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612" y="2210811"/>
            <a:ext cx="2822664" cy="2822664"/>
          </a:xfrm>
          <a:prstGeom prst="rect">
            <a:avLst/>
          </a:prstGeom>
        </p:spPr>
      </p:pic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493827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KIT OPERATIONNEL PZ99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753394" y="5428606"/>
            <a:ext cx="6191543" cy="3769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feuilles A4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Ciseaux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Règle graduée 30cm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4 cartonnettes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ficelle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ballons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Scotch électricien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Pate à modeler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gobelets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pistolet à colle K800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4 bâtonnets de colle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aimants Q-10-10-05-N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aimants S-20-02-N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feuilles plastique transparent 21 cm * 30 cm * 0.15 mm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masse de 100g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Papier aluminium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Sacs poubelle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élastiques longs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élastiques courts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fil de fer épais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liens autobloquants plastique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Patafix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pailles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couverture de survie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tubes plastiques 1 m de long, 8 mm de diamètre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50*50 cm2 de  papier bulle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50 sacs plastiques 1 L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tiges en bois, 30 cm de long, 3 mm de diamètre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17" name="Ligne">
            <a:extLst>
              <a:ext uri="{FF2B5EF4-FFF2-40B4-BE49-F238E27FC236}">
                <a16:creationId xmlns:a16="http://schemas.microsoft.com/office/drawing/2014/main" id="{E2EBC52C-9B56-694A-86A0-22C890CA0C12}"/>
              </a:ext>
            </a:extLst>
          </p:cNvPr>
          <p:cNvSpPr/>
          <p:nvPr/>
        </p:nvSpPr>
        <p:spPr>
          <a:xfrm>
            <a:off x="0" y="8798005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2779" y="5110560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5CDC42-C3BC-4C36-9921-3199494FC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19609">
            <a:off x="2709380" y="3344248"/>
            <a:ext cx="1225354" cy="689261"/>
          </a:xfrm>
          <a:prstGeom prst="rect">
            <a:avLst/>
          </a:prstGeom>
          <a:scene3d>
            <a:camera prst="perspectiveLeft">
              <a:rot lat="19844113" lon="3778693" rev="18965951"/>
            </a:camera>
            <a:lightRig rig="threePt" dir="t"/>
          </a:scene3d>
        </p:spPr>
      </p:pic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08EF160B-FAD9-4ED2-AB07-0F6C2B434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7380" y="282972"/>
            <a:ext cx="1436404" cy="82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2FD26B3D-B576-412F-BF61-6BBB3F9DC1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115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15</cp:revision>
  <dcterms:modified xsi:type="dcterms:W3CDTF">2022-10-31T11:12:29Z</dcterms:modified>
</cp:coreProperties>
</file>