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13716000" cx="24384000"/>
  <p:notesSz cx="6858000" cy="9144000"/>
  <p:embeddedFontLst>
    <p:embeddedFont>
      <p:font typeface="Montserrat"/>
      <p:bold r:id="rId9"/>
      <p:boldItalic r:id="rId10"/>
    </p:embeddedFon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ilWCFHWZ/vPHX5ov2ZY6/HfCaP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font" Target="fonts/Montserrat-boldItalic.fntdata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bold.fntdata"/><Relationship Id="rId15" Type="http://customschemas.google.com/relationships/presentationmetadata" Target="metadata"/><Relationship Id="rId14" Type="http://schemas.openxmlformats.org/officeDocument/2006/relationships/font" Target="fonts/HelveticaNeue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Google Shape;96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idx="1" type="body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sz="36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1" name="Google Shape;11;p6"/>
          <p:cNvSpPr txBox="1"/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6"/>
          <p:cNvSpPr txBox="1"/>
          <p:nvPr>
            <p:ph idx="2" type="body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éclaration">
  <p:cSld name="Déclara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/>
          <p:nvPr>
            <p:ph idx="1" type="body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ait important">
  <p:cSld name="Fait importan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" type="body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2" type="body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tion">
  <p:cSld name="Citati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idx="1" type="body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sz="36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2" type="body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61" name="Google Shape;61;p17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 photos">
  <p:cSld name="3 photos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/>
          <p:nvPr>
            <p:ph idx="2" type="pic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/>
          <p:nvPr>
            <p:ph idx="3" type="pic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8"/>
          <p:cNvSpPr/>
          <p:nvPr>
            <p:ph idx="4" type="pic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8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">
  <p:cSld name="Photo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/>
          <p:nvPr>
            <p:ph idx="2" type="pic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9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800" u="none" cap="none" strike="noStrik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photo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/>
          <p:nvPr>
            <p:ph idx="2" type="pic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7"/>
          <p:cNvSpPr txBox="1"/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body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sz="36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3" type="body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utre titre et photo">
  <p:cSld name="Autre titre et photo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/>
          <p:nvPr>
            <p:ph idx="2" type="pic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8"/>
          <p:cNvSpPr txBox="1"/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puces">
  <p:cSld name="Titre et puce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69189" lvl="0" marL="457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ces">
  <p:cSld name="Puce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69189" lvl="0" marL="457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, puces et photo">
  <p:cSld name="Titre, puces et photo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2" type="body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69189" lvl="0" marL="457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36" name="Google Shape;36;p11"/>
          <p:cNvSpPr/>
          <p:nvPr>
            <p:ph idx="3" type="pic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">
  <p:cSld name="Sec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/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b="0"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12" type="sldNum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ement">
  <p:cSld name="Titre seulem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/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" type="body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re du jour">
  <p:cSld name="Ordre du jou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" type="body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2" type="body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indent="-228600" lvl="1" marL="9144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indent="-228600" lvl="2" marL="1371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indent="-228600" lvl="3" marL="18288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indent="-228600" lvl="4" marL="22860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603504" lvl="0" marL="4572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03504" lvl="1" marL="9144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03504" lvl="2" marL="13716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03504" lvl="3" marL="18288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03504" lvl="4" marL="22860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03504" lvl="5" marL="27432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03504" lvl="6" marL="32004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03504" lvl="7" marL="36576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03503" lvl="8" marL="41148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Google Shape;74;p1"/>
          <p:cNvCxnSpPr/>
          <p:nvPr/>
        </p:nvCxnSpPr>
        <p:spPr>
          <a:xfrm>
            <a:off x="4654546" y="11478266"/>
            <a:ext cx="17706266" cy="1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solid"/>
            <a:miter lim="400000"/>
            <a:headEnd len="sm" w="sm" type="none"/>
            <a:tailEnd len="sm" w="sm" type="none"/>
          </a:ln>
        </p:spPr>
      </p:cxnSp>
      <p:cxnSp>
        <p:nvCxnSpPr>
          <p:cNvPr id="75" name="Google Shape;75;p1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solid"/>
            <a:miter lim="400000"/>
            <a:headEnd len="sm" w="sm" type="none"/>
            <a:tailEnd len="sm" w="sm" type="none"/>
          </a:ln>
        </p:spPr>
      </p:cxnSp>
      <p:sp>
        <p:nvSpPr>
          <p:cNvPr id="76" name="Google Shape;76;p1"/>
          <p:cNvSpPr txBox="1"/>
          <p:nvPr/>
        </p:nvSpPr>
        <p:spPr>
          <a:xfrm>
            <a:off x="1297080" y="4556180"/>
            <a:ext cx="21213093" cy="5688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b="1" i="0" lang="fr-FR" sz="15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KIT opérationnel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t/>
            </a:r>
            <a:endParaRPr b="0" i="0" sz="150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b="1" i="0" lang="fr-FR" sz="15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C2309</a:t>
            </a:r>
            <a:endParaRPr/>
          </a:p>
        </p:txBody>
      </p:sp>
      <p:pic>
        <p:nvPicPr>
          <p:cNvPr descr="Image" id="77" name="Google Shape;7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1092" y="769773"/>
            <a:ext cx="2681788" cy="15355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Google Shape;82;p2"/>
          <p:cNvCxnSpPr/>
          <p:nvPr/>
        </p:nvCxnSpPr>
        <p:spPr>
          <a:xfrm>
            <a:off x="4654546" y="11478266"/>
            <a:ext cx="17706266" cy="1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solid"/>
            <a:miter lim="400000"/>
            <a:headEnd len="sm" w="sm" type="none"/>
            <a:tailEnd len="sm" w="sm" type="none"/>
          </a:ln>
        </p:spPr>
      </p:cxnSp>
      <p:cxnSp>
        <p:nvCxnSpPr>
          <p:cNvPr id="83" name="Google Shape;83;p2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solid"/>
            <a:miter lim="400000"/>
            <a:headEnd len="sm" w="sm" type="none"/>
            <a:tailEnd len="sm" w="sm" type="none"/>
          </a:ln>
        </p:spPr>
      </p:cxnSp>
      <p:sp>
        <p:nvSpPr>
          <p:cNvPr id="84" name="Google Shape;84;p2"/>
          <p:cNvSpPr txBox="1"/>
          <p:nvPr/>
        </p:nvSpPr>
        <p:spPr>
          <a:xfrm>
            <a:off x="1297080" y="4556180"/>
            <a:ext cx="21213000" cy="56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b="1" i="0" lang="fr-FR" sz="15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KIT arduino 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t/>
            </a:r>
            <a:endParaRPr b="0" i="0" sz="150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b="1" i="0" lang="fr-FR" sz="15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Standard </a:t>
            </a:r>
            <a:endParaRPr/>
          </a:p>
        </p:txBody>
      </p:sp>
      <p:pic>
        <p:nvPicPr>
          <p:cNvPr descr="Image" id="85" name="Google Shape;8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1092" y="769773"/>
            <a:ext cx="2681788" cy="15355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3"/>
          <p:cNvCxnSpPr/>
          <p:nvPr/>
        </p:nvCxnSpPr>
        <p:spPr>
          <a:xfrm>
            <a:off x="4654546" y="11478266"/>
            <a:ext cx="17706266" cy="1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solid"/>
            <a:miter lim="400000"/>
            <a:headEnd len="sm" w="sm" type="none"/>
            <a:tailEnd len="sm" w="sm" type="none"/>
          </a:ln>
        </p:spPr>
      </p:cxnSp>
      <p:cxnSp>
        <p:nvCxnSpPr>
          <p:cNvPr id="91" name="Google Shape;91;p3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solid"/>
            <a:miter lim="400000"/>
            <a:headEnd len="sm" w="sm" type="none"/>
            <a:tailEnd len="sm" w="sm" type="none"/>
          </a:ln>
        </p:spPr>
      </p:cxnSp>
      <p:sp>
        <p:nvSpPr>
          <p:cNvPr id="92" name="Google Shape;92;p3"/>
          <p:cNvSpPr txBox="1"/>
          <p:nvPr/>
        </p:nvSpPr>
        <p:spPr>
          <a:xfrm>
            <a:off x="1297080" y="4556180"/>
            <a:ext cx="21213093" cy="5688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b="1" i="0" lang="fr-FR" sz="15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KIT matériel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t/>
            </a:r>
            <a:endParaRPr b="0" i="0" sz="150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b="1" i="0" lang="fr-FR" sz="15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PZ99</a:t>
            </a:r>
            <a:endParaRPr/>
          </a:p>
        </p:txBody>
      </p:sp>
      <p:pic>
        <p:nvPicPr>
          <p:cNvPr descr="Image" id="93" name="Google Shape;9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1092" y="769773"/>
            <a:ext cx="2681788" cy="15355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98" name="Google Shape;9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1092" y="769773"/>
            <a:ext cx="2681788" cy="15355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fred</dc:creator>
</cp:coreProperties>
</file>