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embeddedFontLst>
    <p:embeddedFont>
      <p:font typeface="Helvetica Neue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eheDreVVqH0d8/bsLn6KlErXQ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30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8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DOCUMENT TOP-DEFENSE CLASSE 3</a:t>
            </a: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9649468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4318844" y="3703414"/>
            <a:ext cx="18319117" cy="4892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GH12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Montserrat"/>
              <a:buNone/>
            </a:pPr>
            <a:endParaRPr sz="80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CHUTE AMORTIE</a:t>
            </a:r>
            <a:endParaRPr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A2A04E67-B8DD-4FD6-807B-3AF5B4CA9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4601974" y="2838817"/>
            <a:ext cx="13561500" cy="9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protocole GH12 vise à déterminer le meilleur dispositif possible pour assurer la chute d’un objet fragile en réponse aux besoins exprimés par une équipe opérationnelle (sur le terrain).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matériel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l’équipe en appui technique doit inventer un système utilisant seulement du matériel issu du kit opérationnel C2309 dont dispose l’équipe opérationnelle.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Objet à protéger :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spécifié par l’équipe opérationnelle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Hauteur de la chute :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spécifié par l’équipe opérationnelle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Contrainte supplémentaire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spécifié par l’équipe opérationnelle</a:t>
            </a:r>
            <a:endParaRPr/>
          </a:p>
        </p:txBody>
      </p:sp>
      <p:cxnSp>
        <p:nvCxnSpPr>
          <p:cNvPr id="88" name="Google Shape;88;p2"/>
          <p:cNvCxnSpPr/>
          <p:nvPr/>
        </p:nvCxnSpPr>
        <p:spPr>
          <a:xfrm>
            <a:off x="4524149" y="13040647"/>
            <a:ext cx="177063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CHUTE AMORTIE GH12</a:t>
            </a:r>
            <a:endParaRPr sz="66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l="14921" r="14768"/>
          <a:stretch/>
        </p:blipFill>
        <p:spPr>
          <a:xfrm>
            <a:off x="19859863" y="4425503"/>
            <a:ext cx="4018210" cy="57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DBE15FFB-78F1-4188-97C4-54BE001DD7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4524138" y="3518589"/>
            <a:ext cx="14745000" cy="89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soutien technique suivra une procédure en mode  « compétition » en travaillant à</a:t>
            </a:r>
            <a:r>
              <a:rPr lang="fr-FR" sz="44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plusieurs équipes 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1. Chaque équipe conçoit un système de protection et le teste pour l’améliorer au mieux. Elle doit aussi produire un mode d’emploi pour l’équipe opérationnelle. </a:t>
            </a:r>
            <a:endParaRPr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2. Un test officiel des dispositifs est ensuite organisé. Tous les dispositifs doivent être testés en conditions réelles, l’objet fragile est remplacé par un œuf qui doit survivre à la chute.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0" name="Google Shape;100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1" name="Google Shape;101;p3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CHUTE AMORTIE GH12</a:t>
            </a:r>
            <a:endParaRPr sz="6600" b="1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2" name="Google Shape;102;p3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 l="14921" r="14768"/>
          <a:stretch/>
        </p:blipFill>
        <p:spPr>
          <a:xfrm>
            <a:off x="19859863" y="4425503"/>
            <a:ext cx="4018210" cy="57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9FCE50D3-CB2E-4A1E-A168-333266DB9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>
          <a:xfrm>
            <a:off x="4519850" y="2678875"/>
            <a:ext cx="15463500" cy="6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3. Pendant le test officiel, le temps de chute des dispositif est mesuré par analyse vidéo (utiliser l</a:t>
            </a:r>
            <a:r>
              <a:rPr lang="fr-FR" sz="4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’</a:t>
            </a: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application « </a:t>
            </a:r>
            <a:r>
              <a:rPr lang="fr-FR" sz="4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izziq »), et l’importance des frottements de l’air est alors évaluée quantitativement.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4. L’équipe en appui technique choisit le dispositif le plus fiable ; son mode d’emploi et l’estimation des frottements de l’air sont envoyés à l’équipe opérationnelle.</a:t>
            </a:r>
            <a:endParaRPr/>
          </a:p>
        </p:txBody>
      </p:sp>
      <p:cxnSp>
        <p:nvCxnSpPr>
          <p:cNvPr id="112" name="Google Shape;112;p4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13" name="Google Shape;113;p4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CHUTE AMORTIE GH12</a:t>
            </a:r>
            <a:endParaRPr sz="6600" b="1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14" name="Google Shape;114;p4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40368" y="5291153"/>
            <a:ext cx="3381487" cy="3623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B5FDF61A-16DA-42E4-91ED-8021889FB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Personnalisé</PresentationFormat>
  <Paragraphs>31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2</cp:revision>
  <dcterms:modified xsi:type="dcterms:W3CDTF">2022-09-29T13:54:52Z</dcterms:modified>
</cp:coreProperties>
</file>