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Montserrat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O0sp+rIKsebwRjyBDCvhLl1nr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1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Ordre du jou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894155" y="11996421"/>
            <a:ext cx="1200062" cy="35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20.02.2021</a:t>
            </a:r>
            <a:endParaRPr/>
          </a:p>
        </p:txBody>
      </p:sp>
      <p:sp>
        <p:nvSpPr>
          <p:cNvPr id="76" name="Google Shape;76;p1"/>
          <p:cNvSpPr txBox="1"/>
          <p:nvPr/>
        </p:nvSpPr>
        <p:spPr>
          <a:xfrm>
            <a:off x="8565758" y="1587194"/>
            <a:ext cx="982961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buClr>
                <a:srgbClr val="FFFFFF"/>
              </a:buClr>
              <a:buSzPts val="4000"/>
            </a:pPr>
            <a:r>
              <a:rPr lang="fr-FR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TOP-DEFENSE CLASS 3 DOCUMENT</a:t>
            </a:r>
          </a:p>
        </p:txBody>
      </p:sp>
      <p:cxnSp>
        <p:nvCxnSpPr>
          <p:cNvPr id="77" name="Google Shape;77;p1"/>
          <p:cNvCxnSpPr/>
          <p:nvPr/>
        </p:nvCxnSpPr>
        <p:spPr>
          <a:xfrm>
            <a:off x="4654546" y="11478266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1"/>
          <p:cNvCxnSpPr/>
          <p:nvPr/>
        </p:nvCxnSpPr>
        <p:spPr>
          <a:xfrm>
            <a:off x="4625270" y="2622399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"/>
          <p:cNvSpPr txBox="1"/>
          <p:nvPr/>
        </p:nvSpPr>
        <p:spPr>
          <a:xfrm>
            <a:off x="1297080" y="5416416"/>
            <a:ext cx="21213093" cy="396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FFFFFF"/>
              </a:buClr>
              <a:buSzPts val="15000"/>
            </a:pPr>
            <a:r>
              <a:rPr lang="fr-FR" sz="15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MM27</a:t>
            </a:r>
            <a:r>
              <a:rPr lang="fr-FR" sz="9600" dirty="0">
                <a:ea typeface="Montserrat"/>
              </a:rPr>
              <a:t> </a:t>
            </a:r>
            <a:r>
              <a:rPr lang="fr-FR" sz="15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</a:t>
            </a:r>
          </a:p>
          <a:p>
            <a:pPr algn="ctr">
              <a:lnSpc>
                <a:spcPct val="80000"/>
              </a:lnSpc>
              <a:buClr>
                <a:srgbClr val="FFFFFF"/>
              </a:buClr>
              <a:buSzPts val="15000"/>
            </a:pPr>
            <a:endParaRPr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DIY MICROSCOPY</a:t>
            </a:r>
            <a:endParaRPr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01DA8FD-938B-4201-9781-CCCAF0D0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894155" y="11992121"/>
            <a:ext cx="10964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3992138" y="3958544"/>
            <a:ext cx="13892500" cy="748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MM27 protocol is deployed when an operational team needs help to manufacture a microscope in a frugal way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Hardware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a smartphone and </a:t>
            </a:r>
            <a:r>
              <a:rPr lang="fr-FR" sz="4000" b="0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some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water.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provide the operational team with a simple and robust protocol that allows a smartphone to be used as a microscope by placing a drop of water on its camera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fr-FR" sz="4000" b="1" i="0" u="none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Criteria</a:t>
            </a:r>
            <a:r>
              <a:rPr lang="fr-FR" sz="4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devices must be as reliable as possible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" name="Google Shape;88;p2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9" name="Google Shape;89;p2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0" name="Google Shape;90;p2"/>
          <p:cNvSpPr txBox="1"/>
          <p:nvPr/>
        </p:nvSpPr>
        <p:spPr>
          <a:xfrm>
            <a:off x="4524137" y="1064441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fr-FR" sz="5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MM27 PROTOCOLE DIY MICROSCOPY</a:t>
            </a:r>
            <a:endParaRPr sz="5400" b="0" i="0" u="none" strike="noStrike" cap="none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25004"/>
          <a:stretch/>
        </p:blipFill>
        <p:spPr>
          <a:xfrm>
            <a:off x="18764292" y="4267200"/>
            <a:ext cx="518126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CE0F170-185C-4D45-9F47-05768C53C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6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894154" y="12029482"/>
            <a:ext cx="1626021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 dirty="0"/>
          </a:p>
        </p:txBody>
      </p:sp>
      <p:sp>
        <p:nvSpPr>
          <p:cNvPr id="99" name="Google Shape;99;p3"/>
          <p:cNvSpPr txBox="1"/>
          <p:nvPr/>
        </p:nvSpPr>
        <p:spPr>
          <a:xfrm>
            <a:off x="4524138" y="3021842"/>
            <a:ext cx="14382300" cy="887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spcAft>
                <a:spcPts val="1200"/>
              </a:spcAft>
              <a:buClr>
                <a:srgbClr val="FFFFFF"/>
              </a:buClr>
              <a:buSzPts val="4000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Before proposing the protocol to the field agent, it is necessary to characterize a few different commercial smartphone models. For this, it will be necessary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 the magnification due to the drop (by finding the same way to measure it on the different smartphones, for example by magnifying an object of known size)</a:t>
            </a:r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measure the effect of the size of the drop of water as precisely as possible</a:t>
            </a:r>
            <a:endParaRPr dirty="0"/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develop the most efficient sample holder possible with frugal means</a:t>
            </a:r>
            <a:r>
              <a:rPr lang="fr-FR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/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en-US" sz="4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an illustrated instruction manual</a:t>
            </a:r>
            <a:endParaRPr sz="4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p3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1" name="Google Shape;101;p3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4524138" y="1070739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fr-FR" sz="5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MM27 PROTOCOLE DIY MICROSCOPY</a:t>
            </a:r>
            <a:endParaRPr lang="fr-FR" sz="5400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6797" y="5877031"/>
            <a:ext cx="4762500" cy="52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E6B4B70-6CF3-42DA-88A1-2C194804D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894154" y="12029482"/>
            <a:ext cx="1536811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 dirty="0"/>
          </a:p>
        </p:txBody>
      </p:sp>
      <p:cxnSp>
        <p:nvCxnSpPr>
          <p:cNvPr id="111" name="Google Shape;111;p4"/>
          <p:cNvCxnSpPr/>
          <p:nvPr/>
        </p:nvCxnSpPr>
        <p:spPr>
          <a:xfrm>
            <a:off x="4524138" y="222493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" name="Google Shape;112;p4"/>
          <p:cNvSpPr txBox="1"/>
          <p:nvPr/>
        </p:nvSpPr>
        <p:spPr>
          <a:xfrm>
            <a:off x="4524138" y="1115976"/>
            <a:ext cx="17706265" cy="69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ts val="5400"/>
            </a:pPr>
            <a:r>
              <a:rPr lang="fr-FR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MM27 PROTOCOLE DIY MICROSCOPY</a:t>
            </a:r>
            <a:endParaRPr lang="fr-FR" sz="4800" dirty="0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3" name="Google Shape;113;p4"/>
          <p:cNvCxnSpPr/>
          <p:nvPr/>
        </p:nvCxnSpPr>
        <p:spPr>
          <a:xfrm>
            <a:off x="4519850" y="12951973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" name="Google Shape;115;p4"/>
          <p:cNvSpPr txBox="1"/>
          <p:nvPr/>
        </p:nvSpPr>
        <p:spPr>
          <a:xfrm>
            <a:off x="3744097" y="2224925"/>
            <a:ext cx="16179103" cy="958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lvl="0">
              <a:buClr>
                <a:srgbClr val="FFFFFF"/>
              </a:buClr>
              <a:buSzPts val="4400"/>
            </a:pP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support team will follow a "collaborative mode" procedure by working in multiple teams 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teams agree on how to measure the magnification of their device, in order to have a common criterion. Then they move in parallel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 official test of the devices is then </a:t>
            </a:r>
            <a:r>
              <a:rPr lang="en-US" sz="4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organised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For this, the teams agree on an object to photograph (a detail of a banknote for example), and have a limited time to take the photo.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FFFFFF"/>
              </a:buClr>
              <a:buSzPts val="4400"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en-US" sz="4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protocols and instructions for use and photos taken are sent to the operational team, who can choose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dirty="0"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9122903" y="7013105"/>
            <a:ext cx="5342616" cy="355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642D69D-3EB3-43FC-9779-A2BB99F42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309</Words>
  <Application>Microsoft Office PowerPoint</Application>
  <PresentationFormat>Personnalisé</PresentationFormat>
  <Paragraphs>34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Montserrat</vt:lpstr>
      <vt:lpstr>Helvetica Neue</vt:lpstr>
      <vt:lpstr>Arial</vt:lpstr>
      <vt:lpstr>21_BasicWhite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fred</cp:lastModifiedBy>
  <cp:revision>6</cp:revision>
  <dcterms:modified xsi:type="dcterms:W3CDTF">2022-10-31T09:26:01Z</dcterms:modified>
</cp:coreProperties>
</file>