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1" r:id="rId2"/>
    <p:sldId id="284" r:id="rId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24"/>
    <p:restoredTop sz="94694"/>
  </p:normalViewPr>
  <p:slideViewPr>
    <p:cSldViewPr snapToGrid="0" snapToObjects="1">
      <p:cViewPr varScale="1">
        <p:scale>
          <a:sx n="39" d="100"/>
          <a:sy n="39" d="100"/>
        </p:scale>
        <p:origin x="108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eur et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Auteur et date</a:t>
            </a:r>
          </a:p>
        </p:txBody>
      </p:sp>
      <p:sp>
        <p:nvSpPr>
          <p:cNvPr id="12" name="Titre de la présentation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Titre de la présentation</a:t>
            </a:r>
          </a:p>
        </p:txBody>
      </p:sp>
      <p:sp>
        <p:nvSpPr>
          <p:cNvPr id="13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Sous-titre de la présentation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écla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Déclaration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ait import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e niveau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100 %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Données clés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Données clés</a:t>
            </a:r>
          </a:p>
        </p:txBody>
      </p:sp>
      <p:sp>
        <p:nvSpPr>
          <p:cNvPr id="10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16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« Citation notable »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Image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Image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Titre de la présentation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Titre de la présentation</a:t>
            </a:r>
          </a:p>
        </p:txBody>
      </p:sp>
      <p:sp>
        <p:nvSpPr>
          <p:cNvPr id="23" name="Auteur et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Auteur et date</a:t>
            </a:r>
          </a:p>
        </p:txBody>
      </p:sp>
      <p:sp>
        <p:nvSpPr>
          <p:cNvPr id="24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Sous-titre de la présentation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utre 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Titre de diapositive</a:t>
            </a:r>
          </a:p>
        </p:txBody>
      </p:sp>
      <p:sp>
        <p:nvSpPr>
          <p:cNvPr id="34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Sous-titre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re de diapositiv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Titre de diapositive</a:t>
            </a:r>
          </a:p>
        </p:txBody>
      </p:sp>
      <p:sp>
        <p:nvSpPr>
          <p:cNvPr id="43" name="Sous-titre de diapositiv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Sous-titre de diapositive</a:t>
            </a:r>
          </a:p>
        </p:txBody>
      </p:sp>
      <p:sp>
        <p:nvSpPr>
          <p:cNvPr id="44" name="Texte niveau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e niveau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ous-titre de diapositiv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Sous-titre de diapositive</a:t>
            </a:r>
          </a:p>
        </p:txBody>
      </p:sp>
      <p:sp>
        <p:nvSpPr>
          <p:cNvPr id="61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Titre de diapositive</a:t>
            </a:r>
          </a:p>
        </p:txBody>
      </p:sp>
      <p:sp>
        <p:nvSpPr>
          <p:cNvPr id="6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re de section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Titre de section</a:t>
            </a:r>
          </a:p>
        </p:txBody>
      </p:sp>
      <p:sp>
        <p:nvSpPr>
          <p:cNvPr id="72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Titre de diapositive</a:t>
            </a:r>
          </a:p>
        </p:txBody>
      </p:sp>
      <p:sp>
        <p:nvSpPr>
          <p:cNvPr id="80" name="Sous-titre de diapositiv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Sous-titre de diapositive</a:t>
            </a:r>
          </a:p>
        </p:txBody>
      </p:sp>
      <p:sp>
        <p:nvSpPr>
          <p:cNvPr id="8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rdre du j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re de l’ordre du jour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Titre de l’ordre du jour</a:t>
            </a:r>
          </a:p>
        </p:txBody>
      </p:sp>
      <p:sp>
        <p:nvSpPr>
          <p:cNvPr id="89" name="Sous-titre de l’ordre du jour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Sous-titre de l’ordre du jour</a:t>
            </a:r>
          </a:p>
        </p:txBody>
      </p:sp>
      <p:sp>
        <p:nvSpPr>
          <p:cNvPr id="90" name="Texte niveau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Rubriques de l’ordre du jour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Titre de diapositive</a:t>
            </a:r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D80"/>
            </a:gs>
            <a:gs pos="100000">
              <a:srgbClr val="006A7D"/>
            </a:gs>
          </a:gsLst>
          <a:lin ang="2403961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MISSION  CONFIDENTIELLE"/>
          <p:cNvSpPr txBox="1"/>
          <p:nvPr/>
        </p:nvSpPr>
        <p:spPr>
          <a:xfrm>
            <a:off x="850101" y="12431048"/>
            <a:ext cx="2055458" cy="60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0" marR="0" lvl="0" indent="0" algn="l" defTabSz="2438338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7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rPr kumimoji="0" sz="17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 Regular"/>
                <a:sym typeface="Montserrat Regular"/>
              </a:rPr>
              <a:t>MISSION </a:t>
            </a:r>
            <a:br>
              <a:rPr kumimoji="0" sz="17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 Regular"/>
                <a:sym typeface="Montserrat Regular"/>
              </a:rPr>
            </a:br>
            <a:r>
              <a:rPr kumimoji="0" sz="17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 Regular"/>
                <a:sym typeface="Montserrat Regular"/>
              </a:rPr>
              <a:t>CONFIDENTIELLE</a:t>
            </a:r>
          </a:p>
        </p:txBody>
      </p:sp>
      <p:sp>
        <p:nvSpPr>
          <p:cNvPr id="177" name="20.02.2021"/>
          <p:cNvSpPr txBox="1"/>
          <p:nvPr/>
        </p:nvSpPr>
        <p:spPr>
          <a:xfrm>
            <a:off x="894155" y="11996421"/>
            <a:ext cx="1200062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7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1pPr>
          </a:lstStyle>
          <a:p>
            <a:pPr marL="0" marR="0" lvl="0" indent="0" algn="l" defTabSz="2438338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7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 Regular"/>
                <a:sym typeface="Montserrat Regular"/>
              </a:rPr>
              <a:t>20.02.2021</a:t>
            </a:r>
          </a:p>
        </p:txBody>
      </p:sp>
      <p:pic>
        <p:nvPicPr>
          <p:cNvPr id="178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092" y="769773"/>
            <a:ext cx="2681788" cy="1535566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MISSION DE SAUVETAGE D’URGENCE">
            <a:extLst>
              <a:ext uri="{FF2B5EF4-FFF2-40B4-BE49-F238E27FC236}">
                <a16:creationId xmlns:a16="http://schemas.microsoft.com/office/drawing/2014/main" id="{23F2AB7D-518F-6942-9400-8A7FAD39D9D9}"/>
              </a:ext>
            </a:extLst>
          </p:cNvPr>
          <p:cNvSpPr txBox="1"/>
          <p:nvPr/>
        </p:nvSpPr>
        <p:spPr>
          <a:xfrm>
            <a:off x="8762927" y="1587194"/>
            <a:ext cx="9435275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1pPr>
          </a:lstStyle>
          <a:p>
            <a:r>
              <a:rPr lang="fr-FR" dirty="0">
                <a:latin typeface="Montserrat"/>
                <a:ea typeface="Montserrat"/>
                <a:cs typeface="Montserrat"/>
                <a:sym typeface="Montserrat"/>
              </a:rPr>
              <a:t>TOP-DEFENSE CLASS 3 DOCUMENT</a:t>
            </a:r>
          </a:p>
        </p:txBody>
      </p:sp>
      <p:sp>
        <p:nvSpPr>
          <p:cNvPr id="6" name="Ligne">
            <a:extLst>
              <a:ext uri="{FF2B5EF4-FFF2-40B4-BE49-F238E27FC236}">
                <a16:creationId xmlns:a16="http://schemas.microsoft.com/office/drawing/2014/main" id="{F33177F0-7766-154A-A326-70B0048EF39A}"/>
              </a:ext>
            </a:extLst>
          </p:cNvPr>
          <p:cNvSpPr/>
          <p:nvPr/>
        </p:nvSpPr>
        <p:spPr>
          <a:xfrm>
            <a:off x="4654546" y="11478266"/>
            <a:ext cx="17706266" cy="1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7" name="Ligne">
            <a:extLst>
              <a:ext uri="{FF2B5EF4-FFF2-40B4-BE49-F238E27FC236}">
                <a16:creationId xmlns:a16="http://schemas.microsoft.com/office/drawing/2014/main" id="{DD9F4527-EB53-6941-8FE3-7F19B55BAFE5}"/>
              </a:ext>
            </a:extLst>
          </p:cNvPr>
          <p:cNvSpPr/>
          <p:nvPr/>
        </p:nvSpPr>
        <p:spPr>
          <a:xfrm>
            <a:off x="4625270" y="2622399"/>
            <a:ext cx="17710553" cy="1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8" name="LANCEMENT  DE LA MISSION">
            <a:extLst>
              <a:ext uri="{FF2B5EF4-FFF2-40B4-BE49-F238E27FC236}">
                <a16:creationId xmlns:a16="http://schemas.microsoft.com/office/drawing/2014/main" id="{F338C7AE-80EC-E347-94C1-1B14DEEB0617}"/>
              </a:ext>
            </a:extLst>
          </p:cNvPr>
          <p:cNvSpPr txBox="1"/>
          <p:nvPr/>
        </p:nvSpPr>
        <p:spPr>
          <a:xfrm>
            <a:off x="2873999" y="4957940"/>
            <a:ext cx="21213093" cy="4385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lnSpc>
                <a:spcPct val="80000"/>
              </a:lnSpc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5000" dirty="0"/>
              <a:t>PROTOCOLE YT98</a:t>
            </a:r>
          </a:p>
          <a:p>
            <a:pPr>
              <a:lnSpc>
                <a:spcPct val="80000"/>
              </a:lnSpc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endParaRPr lang="fr-FR" sz="7200" dirty="0"/>
          </a:p>
          <a:p>
            <a:pPr>
              <a:lnSpc>
                <a:spcPct val="80000"/>
              </a:lnSpc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12500" dirty="0"/>
              <a:t>OUTREACH VIDEOS</a:t>
            </a:r>
            <a:endParaRPr sz="12500" dirty="0"/>
          </a:p>
        </p:txBody>
      </p:sp>
    </p:spTree>
    <p:extLst>
      <p:ext uri="{BB962C8B-B14F-4D97-AF65-F5344CB8AC3E}">
        <p14:creationId xmlns:p14="http://schemas.microsoft.com/office/powerpoint/2010/main" val="2996433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000" fill="hold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3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7000" fill="hold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3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  <p:bldP spid="7" grpId="0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D80"/>
            </a:gs>
            <a:gs pos="100000">
              <a:srgbClr val="006A7D"/>
            </a:gs>
          </a:gsLst>
          <a:lin ang="2403961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MISSION  CONFIDENTIELLE"/>
          <p:cNvSpPr txBox="1"/>
          <p:nvPr/>
        </p:nvSpPr>
        <p:spPr>
          <a:xfrm>
            <a:off x="850101" y="12431048"/>
            <a:ext cx="2055458" cy="60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0" marR="0" lvl="0" indent="0" algn="l" defTabSz="2438338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7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rPr kumimoji="0" sz="17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 Regular"/>
                <a:sym typeface="Montserrat Regular"/>
              </a:rPr>
              <a:t>MISSION </a:t>
            </a:r>
            <a:br>
              <a:rPr kumimoji="0" sz="17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 Regular"/>
                <a:sym typeface="Montserrat Regular"/>
              </a:rPr>
            </a:br>
            <a:r>
              <a:rPr kumimoji="0" sz="17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 Regular"/>
                <a:sym typeface="Montserrat Regular"/>
              </a:rPr>
              <a:t>CONFIDENTIELLE</a:t>
            </a:r>
          </a:p>
        </p:txBody>
      </p:sp>
      <p:sp>
        <p:nvSpPr>
          <p:cNvPr id="177" name="20.02.2021"/>
          <p:cNvSpPr txBox="1"/>
          <p:nvPr/>
        </p:nvSpPr>
        <p:spPr>
          <a:xfrm>
            <a:off x="894155" y="11992121"/>
            <a:ext cx="1096454" cy="3642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7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1pPr>
          </a:lstStyle>
          <a:p>
            <a:pPr marL="0" marR="0" lvl="0" indent="0" algn="l" defTabSz="2438338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7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 Regular"/>
                <a:sym typeface="Montserrat Regular"/>
              </a:rPr>
              <a:t>0</a:t>
            </a:r>
            <a:r>
              <a:rPr kumimoji="0" lang="fr-FR" sz="17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 Regular"/>
                <a:sym typeface="Montserrat Regular"/>
              </a:rPr>
              <a:t>7</a:t>
            </a:r>
            <a:r>
              <a:rPr kumimoji="0" sz="17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 Regular"/>
                <a:sym typeface="Montserrat Regular"/>
              </a:rPr>
              <a:t>.0</a:t>
            </a:r>
            <a:r>
              <a:rPr kumimoji="0" lang="fr-FR" sz="17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 Regular"/>
                <a:sym typeface="Montserrat Regular"/>
              </a:rPr>
              <a:t>5</a:t>
            </a:r>
            <a:r>
              <a:rPr kumimoji="0" sz="17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 Regular"/>
                <a:sym typeface="Montserrat Regular"/>
              </a:rPr>
              <a:t>.2021</a:t>
            </a:r>
          </a:p>
        </p:txBody>
      </p:sp>
      <p:pic>
        <p:nvPicPr>
          <p:cNvPr id="178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092" y="769773"/>
            <a:ext cx="2681788" cy="1535566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MISSION DE SAUVETAGE D’URGENCE">
            <a:extLst>
              <a:ext uri="{FF2B5EF4-FFF2-40B4-BE49-F238E27FC236}">
                <a16:creationId xmlns:a16="http://schemas.microsoft.com/office/drawing/2014/main" id="{37008F53-EAD5-F240-B828-1868C2E32B86}"/>
              </a:ext>
            </a:extLst>
          </p:cNvPr>
          <p:cNvSpPr txBox="1"/>
          <p:nvPr/>
        </p:nvSpPr>
        <p:spPr>
          <a:xfrm>
            <a:off x="4524138" y="3181345"/>
            <a:ext cx="15642090" cy="68736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t" anchorCtr="0">
            <a:spAutoFit/>
          </a:bodyPr>
          <a:lstStyle>
            <a:lvl1pPr>
              <a:defRPr sz="40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1pPr>
          </a:lstStyle>
          <a:p>
            <a:pPr algn="l"/>
            <a:r>
              <a:rPr lang="fr-FR" sz="4400" b="1" dirty="0">
                <a:latin typeface="Montserrat" pitchFamily="2" charset="77"/>
              </a:rPr>
              <a:t>Objective: </a:t>
            </a:r>
            <a:r>
              <a:rPr lang="en-US" sz="4400" dirty="0"/>
              <a:t>provide the agent with a protocol for making a scientific tool via a mainstream </a:t>
            </a:r>
            <a:r>
              <a:rPr lang="en-US" sz="4400" dirty="0" err="1"/>
              <a:t>Youtube</a:t>
            </a:r>
            <a:r>
              <a:rPr lang="en-US" sz="4400" dirty="0"/>
              <a:t> video that will not be spotted by the enemy</a:t>
            </a:r>
            <a:r>
              <a:rPr lang="fr-FR" sz="4400" dirty="0"/>
              <a:t>.</a:t>
            </a:r>
          </a:p>
          <a:p>
            <a:pPr algn="l"/>
            <a:endParaRPr lang="fr-FR" sz="4400" dirty="0"/>
          </a:p>
          <a:p>
            <a:pPr algn="l"/>
            <a:r>
              <a:rPr lang="fr-FR" sz="4400" b="1" dirty="0">
                <a:latin typeface="Montserrat" pitchFamily="2" charset="77"/>
              </a:rPr>
              <a:t>Hardware</a:t>
            </a:r>
            <a:r>
              <a:rPr lang="fr-FR" sz="4400" dirty="0"/>
              <a:t>: </a:t>
            </a:r>
            <a:r>
              <a:rPr lang="en-US" sz="4400" dirty="0"/>
              <a:t>Use your smartphone to shoot the video</a:t>
            </a:r>
            <a:r>
              <a:rPr lang="fr-FR" sz="4400" dirty="0"/>
              <a:t>.</a:t>
            </a:r>
          </a:p>
          <a:p>
            <a:pPr algn="l"/>
            <a:endParaRPr lang="fr-FR" sz="4400" b="1" dirty="0">
              <a:latin typeface="Montserrat" pitchFamily="2" charset="77"/>
            </a:endParaRPr>
          </a:p>
          <a:p>
            <a:pPr algn="l"/>
            <a:r>
              <a:rPr lang="fr-FR" sz="4400" b="1" dirty="0" err="1">
                <a:latin typeface="Montserrat" pitchFamily="2" charset="77"/>
              </a:rPr>
              <a:t>Criteria</a:t>
            </a:r>
            <a:r>
              <a:rPr lang="fr-FR" sz="4400" b="1" dirty="0">
                <a:latin typeface="Montserrat" pitchFamily="2" charset="77"/>
              </a:rPr>
              <a:t>:</a:t>
            </a:r>
            <a:r>
              <a:rPr lang="fr-FR" sz="4400" dirty="0">
                <a:latin typeface="Montserrat" pitchFamily="2" charset="77"/>
              </a:rPr>
              <a:t> </a:t>
            </a:r>
            <a:r>
              <a:rPr lang="en-US" sz="4400" dirty="0">
                <a:latin typeface="Montserrat" pitchFamily="2" charset="77"/>
              </a:rPr>
              <a:t>the video must look as much as possible like a popularization video like a popular </a:t>
            </a:r>
            <a:r>
              <a:rPr lang="en-US" sz="4400" dirty="0" err="1">
                <a:latin typeface="Montserrat" pitchFamily="2" charset="77"/>
              </a:rPr>
              <a:t>Youtube</a:t>
            </a:r>
            <a:r>
              <a:rPr lang="en-US" sz="4400" dirty="0">
                <a:latin typeface="Montserrat" pitchFamily="2" charset="77"/>
              </a:rPr>
              <a:t> channel (</a:t>
            </a:r>
            <a:r>
              <a:rPr lang="en-US" sz="4400" dirty="0" err="1">
                <a:latin typeface="Montserrat" pitchFamily="2" charset="77"/>
              </a:rPr>
              <a:t>Veritasium</a:t>
            </a:r>
            <a:r>
              <a:rPr lang="en-US" sz="4400" dirty="0">
                <a:latin typeface="Montserrat" pitchFamily="2" charset="77"/>
              </a:rPr>
              <a:t>, </a:t>
            </a:r>
            <a:r>
              <a:rPr lang="en-US" sz="4400" dirty="0" err="1">
                <a:latin typeface="Montserrat" pitchFamily="2" charset="77"/>
              </a:rPr>
              <a:t>AsapScience</a:t>
            </a:r>
            <a:r>
              <a:rPr lang="en-US" sz="4400" dirty="0">
                <a:latin typeface="Montserrat" pitchFamily="2" charset="77"/>
              </a:rPr>
              <a:t>, Smarter Everyday, ...) or a tutorial in Do-It-Yourself mode</a:t>
            </a:r>
            <a:r>
              <a:rPr lang="fr-FR" sz="4400" dirty="0">
                <a:latin typeface="Montserrat" pitchFamily="2" charset="77"/>
              </a:rPr>
              <a:t>. </a:t>
            </a:r>
            <a:endParaRPr lang="fr-FR" sz="4400" dirty="0"/>
          </a:p>
        </p:txBody>
      </p:sp>
      <p:sp>
        <p:nvSpPr>
          <p:cNvPr id="10" name="Ligne">
            <a:extLst>
              <a:ext uri="{FF2B5EF4-FFF2-40B4-BE49-F238E27FC236}">
                <a16:creationId xmlns:a16="http://schemas.microsoft.com/office/drawing/2014/main" id="{3EAF4F4F-B751-E449-93DF-D5BCC6A19B9D}"/>
              </a:ext>
            </a:extLst>
          </p:cNvPr>
          <p:cNvSpPr/>
          <p:nvPr/>
        </p:nvSpPr>
        <p:spPr>
          <a:xfrm>
            <a:off x="4524137" y="12735847"/>
            <a:ext cx="17706266" cy="1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1" name="Ligne">
            <a:extLst>
              <a:ext uri="{FF2B5EF4-FFF2-40B4-BE49-F238E27FC236}">
                <a16:creationId xmlns:a16="http://schemas.microsoft.com/office/drawing/2014/main" id="{554339F0-F5B2-2949-BE82-9F4C83129813}"/>
              </a:ext>
            </a:extLst>
          </p:cNvPr>
          <p:cNvSpPr/>
          <p:nvPr/>
        </p:nvSpPr>
        <p:spPr>
          <a:xfrm>
            <a:off x="4524138" y="2590694"/>
            <a:ext cx="17710553" cy="1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2" name="LANCEMENT  DE LA MISSION">
            <a:extLst>
              <a:ext uri="{FF2B5EF4-FFF2-40B4-BE49-F238E27FC236}">
                <a16:creationId xmlns:a16="http://schemas.microsoft.com/office/drawing/2014/main" id="{4650A1E6-3E76-824D-B97F-D51E379E5DAB}"/>
              </a:ext>
            </a:extLst>
          </p:cNvPr>
          <p:cNvSpPr txBox="1"/>
          <p:nvPr/>
        </p:nvSpPr>
        <p:spPr>
          <a:xfrm>
            <a:off x="4524138" y="1070739"/>
            <a:ext cx="19637124" cy="783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>
              <a:lnSpc>
                <a:spcPct val="80000"/>
              </a:lnSpc>
              <a:defRPr sz="180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fr-FR" sz="5400" dirty="0"/>
              <a:t>YT98 PROTOCOL OUTREACH VIDEOS</a:t>
            </a:r>
            <a:endParaRPr sz="54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E5F8F87-EBBE-41F4-A1ED-F050B88EBA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856470">
            <a:off x="20935022" y="3164929"/>
            <a:ext cx="2854169" cy="2091304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188D07EF-8FDD-4D72-A691-FEE7636373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810861">
            <a:off x="20941878" y="6363347"/>
            <a:ext cx="2840460" cy="2267155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B6D6B4CD-8ABE-464F-86D5-6FAFBB0A89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810582">
            <a:off x="20826138" y="9736528"/>
            <a:ext cx="2720308" cy="2193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2235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000" fill="hold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3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7000" fill="hold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3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dvAuto="0"/>
      <p:bldP spid="11" grpId="0" animBg="1" advAuto="0"/>
    </p:bldLst>
  </p:timing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96</Words>
  <Application>Microsoft Office PowerPoint</Application>
  <PresentationFormat>Personnalisé</PresentationFormat>
  <Paragraphs>14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Helvetica Neue</vt:lpstr>
      <vt:lpstr>Helvetica Neue Medium</vt:lpstr>
      <vt:lpstr>Montserrat</vt:lpstr>
      <vt:lpstr>Montserrat Bold</vt:lpstr>
      <vt:lpstr>Montserrat Regular</vt:lpstr>
      <vt:lpstr>21_BasicWhite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fred</dc:creator>
  <cp:lastModifiedBy>fred</cp:lastModifiedBy>
  <cp:revision>33</cp:revision>
  <cp:lastPrinted>2021-11-02T14:26:34Z</cp:lastPrinted>
  <dcterms:modified xsi:type="dcterms:W3CDTF">2022-10-31T09:51:52Z</dcterms:modified>
</cp:coreProperties>
</file>