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2"/>
    <p:sldId id="284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4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10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20.02.2021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MISSION DE SAUVETAGE D’URGENCE">
            <a:extLst>
              <a:ext uri="{FF2B5EF4-FFF2-40B4-BE49-F238E27FC236}">
                <a16:creationId xmlns:a16="http://schemas.microsoft.com/office/drawing/2014/main" id="{23F2AB7D-518F-6942-9400-8A7FAD39D9D9}"/>
              </a:ext>
            </a:extLst>
          </p:cNvPr>
          <p:cNvSpPr txBox="1"/>
          <p:nvPr/>
        </p:nvSpPr>
        <p:spPr>
          <a:xfrm>
            <a:off x="8762927" y="1587194"/>
            <a:ext cx="943527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fr-FR" dirty="0">
                <a:latin typeface="Montserrat"/>
                <a:ea typeface="Montserrat"/>
                <a:cs typeface="Montserrat"/>
                <a:sym typeface="Montserrat"/>
              </a:rPr>
              <a:t>TOP-DEFENSE CLASS 3 DOCUMENT</a:t>
            </a:r>
          </a:p>
        </p:txBody>
      </p:sp>
      <p:sp>
        <p:nvSpPr>
          <p:cNvPr id="6" name="Ligne">
            <a:extLst>
              <a:ext uri="{FF2B5EF4-FFF2-40B4-BE49-F238E27FC236}">
                <a16:creationId xmlns:a16="http://schemas.microsoft.com/office/drawing/2014/main" id="{F33177F0-7766-154A-A326-70B0048EF39A}"/>
              </a:ext>
            </a:extLst>
          </p:cNvPr>
          <p:cNvSpPr/>
          <p:nvPr/>
        </p:nvSpPr>
        <p:spPr>
          <a:xfrm>
            <a:off x="4654546" y="11478266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" name="Ligne">
            <a:extLst>
              <a:ext uri="{FF2B5EF4-FFF2-40B4-BE49-F238E27FC236}">
                <a16:creationId xmlns:a16="http://schemas.microsoft.com/office/drawing/2014/main" id="{DD9F4527-EB53-6941-8FE3-7F19B55BAFE5}"/>
              </a:ext>
            </a:extLst>
          </p:cNvPr>
          <p:cNvSpPr/>
          <p:nvPr/>
        </p:nvSpPr>
        <p:spPr>
          <a:xfrm>
            <a:off x="4625270" y="2622399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LANCEMENT  DE LA MISSION">
            <a:extLst>
              <a:ext uri="{FF2B5EF4-FFF2-40B4-BE49-F238E27FC236}">
                <a16:creationId xmlns:a16="http://schemas.microsoft.com/office/drawing/2014/main" id="{F338C7AE-80EC-E347-94C1-1B14DEEB0617}"/>
              </a:ext>
            </a:extLst>
          </p:cNvPr>
          <p:cNvSpPr txBox="1"/>
          <p:nvPr/>
        </p:nvSpPr>
        <p:spPr>
          <a:xfrm>
            <a:off x="2873999" y="4957940"/>
            <a:ext cx="21213093" cy="4385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5000" dirty="0"/>
              <a:t>PROTOCOLE YT98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7200" dirty="0"/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OUTREACH VIDEOS</a:t>
            </a:r>
            <a:endParaRPr sz="12500" dirty="0"/>
          </a:p>
        </p:txBody>
      </p:sp>
    </p:spTree>
    <p:extLst>
      <p:ext uri="{BB962C8B-B14F-4D97-AF65-F5344CB8AC3E}">
        <p14:creationId xmlns:p14="http://schemas.microsoft.com/office/powerpoint/2010/main" val="29964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2121"/>
            <a:ext cx="1096454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7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5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ISSION DE SAUVETAGE D’URGENCE">
            <a:extLst>
              <a:ext uri="{FF2B5EF4-FFF2-40B4-BE49-F238E27FC236}">
                <a16:creationId xmlns:a16="http://schemas.microsoft.com/office/drawing/2014/main" id="{37008F53-EAD5-F240-B828-1868C2E32B86}"/>
              </a:ext>
            </a:extLst>
          </p:cNvPr>
          <p:cNvSpPr txBox="1"/>
          <p:nvPr/>
        </p:nvSpPr>
        <p:spPr>
          <a:xfrm>
            <a:off x="4524138" y="3181345"/>
            <a:ext cx="15642090" cy="6873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algn="l"/>
            <a:r>
              <a:rPr lang="fr-FR" sz="4400" b="1" dirty="0">
                <a:latin typeface="Montserrat" pitchFamily="2" charset="77"/>
              </a:rPr>
              <a:t>Objective: </a:t>
            </a:r>
            <a:r>
              <a:rPr lang="en-US" sz="4400" dirty="0"/>
              <a:t>provide the agent with a protocol for making a scientific tool via a mainstream </a:t>
            </a:r>
            <a:r>
              <a:rPr lang="en-US" sz="4400" dirty="0" err="1"/>
              <a:t>Youtube</a:t>
            </a:r>
            <a:r>
              <a:rPr lang="en-US" sz="4400" dirty="0"/>
              <a:t> video that will not be spotted by the enemy</a:t>
            </a:r>
            <a:r>
              <a:rPr lang="fr-FR" sz="4400" dirty="0"/>
              <a:t>.</a:t>
            </a:r>
          </a:p>
          <a:p>
            <a:pPr algn="l"/>
            <a:endParaRPr lang="fr-FR" sz="4400" dirty="0"/>
          </a:p>
          <a:p>
            <a:pPr algn="l"/>
            <a:r>
              <a:rPr lang="fr-FR" sz="4400" b="1" dirty="0">
                <a:latin typeface="Montserrat" pitchFamily="2" charset="77"/>
              </a:rPr>
              <a:t>Hardware</a:t>
            </a:r>
            <a:r>
              <a:rPr lang="fr-FR" sz="4400" dirty="0"/>
              <a:t>: </a:t>
            </a:r>
            <a:r>
              <a:rPr lang="en-US" sz="4400" dirty="0"/>
              <a:t>Use your smartphone to shoot the video</a:t>
            </a:r>
            <a:r>
              <a:rPr lang="fr-FR" sz="4400" dirty="0"/>
              <a:t>.</a:t>
            </a:r>
          </a:p>
          <a:p>
            <a:pPr algn="l"/>
            <a:endParaRPr lang="fr-FR" sz="4400" b="1" dirty="0">
              <a:latin typeface="Montserrat" pitchFamily="2" charset="77"/>
            </a:endParaRPr>
          </a:p>
          <a:p>
            <a:pPr algn="l"/>
            <a:r>
              <a:rPr lang="fr-FR" sz="4400" b="1" dirty="0" err="1">
                <a:latin typeface="Montserrat" pitchFamily="2" charset="77"/>
              </a:rPr>
              <a:t>Criteria</a:t>
            </a:r>
            <a:r>
              <a:rPr lang="fr-FR" sz="4400" b="1" dirty="0">
                <a:latin typeface="Montserrat" pitchFamily="2" charset="77"/>
              </a:rPr>
              <a:t>:</a:t>
            </a:r>
            <a:r>
              <a:rPr lang="fr-FR" sz="4400" dirty="0">
                <a:latin typeface="Montserrat" pitchFamily="2" charset="77"/>
              </a:rPr>
              <a:t> </a:t>
            </a:r>
            <a:r>
              <a:rPr lang="en-US" sz="4400" dirty="0">
                <a:latin typeface="Montserrat" pitchFamily="2" charset="77"/>
              </a:rPr>
              <a:t>the video must look as much as possible like a popularization video like a popular </a:t>
            </a:r>
            <a:r>
              <a:rPr lang="en-US" sz="4400" dirty="0" err="1">
                <a:latin typeface="Montserrat" pitchFamily="2" charset="77"/>
              </a:rPr>
              <a:t>Youtube</a:t>
            </a:r>
            <a:r>
              <a:rPr lang="en-US" sz="4400" dirty="0">
                <a:latin typeface="Montserrat" pitchFamily="2" charset="77"/>
              </a:rPr>
              <a:t> channel (</a:t>
            </a:r>
            <a:r>
              <a:rPr lang="en-US" sz="4400" dirty="0" err="1">
                <a:latin typeface="Montserrat" pitchFamily="2" charset="77"/>
              </a:rPr>
              <a:t>Veritasium</a:t>
            </a:r>
            <a:r>
              <a:rPr lang="en-US" sz="4400" dirty="0">
                <a:latin typeface="Montserrat" pitchFamily="2" charset="77"/>
              </a:rPr>
              <a:t>, </a:t>
            </a:r>
            <a:r>
              <a:rPr lang="en-US" sz="4400" dirty="0" err="1">
                <a:latin typeface="Montserrat" pitchFamily="2" charset="77"/>
              </a:rPr>
              <a:t>AsapScience</a:t>
            </a:r>
            <a:r>
              <a:rPr lang="en-US" sz="4400" dirty="0">
                <a:latin typeface="Montserrat" pitchFamily="2" charset="77"/>
              </a:rPr>
              <a:t>, Smarter Everyday, ...) or a tutorial in Do-It-Yourself mode</a:t>
            </a:r>
            <a:r>
              <a:rPr lang="fr-FR" sz="4400" dirty="0">
                <a:latin typeface="Montserrat" pitchFamily="2" charset="77"/>
              </a:rPr>
              <a:t>. </a:t>
            </a:r>
            <a:endParaRPr lang="fr-FR" sz="4400" dirty="0"/>
          </a:p>
        </p:txBody>
      </p:sp>
      <p:sp>
        <p:nvSpPr>
          <p:cNvPr id="10" name="Ligne">
            <a:extLst>
              <a:ext uri="{FF2B5EF4-FFF2-40B4-BE49-F238E27FC236}">
                <a16:creationId xmlns:a16="http://schemas.microsoft.com/office/drawing/2014/main" id="{3EAF4F4F-B751-E449-93DF-D5BCC6A19B9D}"/>
              </a:ext>
            </a:extLst>
          </p:cNvPr>
          <p:cNvSpPr/>
          <p:nvPr/>
        </p:nvSpPr>
        <p:spPr>
          <a:xfrm>
            <a:off x="4524137" y="12735847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1" name="Ligne">
            <a:extLst>
              <a:ext uri="{FF2B5EF4-FFF2-40B4-BE49-F238E27FC236}">
                <a16:creationId xmlns:a16="http://schemas.microsoft.com/office/drawing/2014/main" id="{554339F0-F5B2-2949-BE82-9F4C83129813}"/>
              </a:ext>
            </a:extLst>
          </p:cNvPr>
          <p:cNvSpPr/>
          <p:nvPr/>
        </p:nvSpPr>
        <p:spPr>
          <a:xfrm>
            <a:off x="4524138" y="2590694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2" name="LANCEMENT  DE LA MISSION">
            <a:extLst>
              <a:ext uri="{FF2B5EF4-FFF2-40B4-BE49-F238E27FC236}">
                <a16:creationId xmlns:a16="http://schemas.microsoft.com/office/drawing/2014/main" id="{4650A1E6-3E76-824D-B97F-D51E379E5DAB}"/>
              </a:ext>
            </a:extLst>
          </p:cNvPr>
          <p:cNvSpPr txBox="1"/>
          <p:nvPr/>
        </p:nvSpPr>
        <p:spPr>
          <a:xfrm>
            <a:off x="4524138" y="1070739"/>
            <a:ext cx="19637124" cy="783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5400" dirty="0"/>
              <a:t>YT98 PROTOCOL OUTREACH VIDEOS</a:t>
            </a:r>
            <a:endParaRPr sz="5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E5F8F87-EBBE-41F4-A1ED-F050B88EB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56470">
            <a:off x="20935022" y="3164929"/>
            <a:ext cx="2854169" cy="209130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88D07EF-8FDD-4D72-A691-FEE763637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10861">
            <a:off x="20941878" y="6363347"/>
            <a:ext cx="2840460" cy="226715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6D6B4CD-8ABE-464F-86D5-6FAFBB0A89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810582">
            <a:off x="20826138" y="9736528"/>
            <a:ext cx="2720308" cy="219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23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dvAuto="0"/>
      <p:bldP spid="11" grpId="0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96</Words>
  <Application>Microsoft Office PowerPoint</Application>
  <PresentationFormat>Personnalisé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Helvetica Neue</vt:lpstr>
      <vt:lpstr>Helvetica Neue Medium</vt:lpstr>
      <vt:lpstr>Montserrat</vt:lpstr>
      <vt:lpstr>Montserrat Bold</vt:lpstr>
      <vt:lpstr>Montserrat Regular</vt:lpstr>
      <vt:lpstr>21_BasicWhite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33</cp:revision>
  <cp:lastPrinted>2021-11-02T14:26:34Z</cp:lastPrinted>
  <dcterms:modified xsi:type="dcterms:W3CDTF">2022-10-31T09:51:52Z</dcterms:modified>
</cp:coreProperties>
</file>