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embeddedFontLst>
    <p:embeddedFont>
      <p:font typeface="Helvetica Neue" panose="020B0604020202020204" charset="0"/>
      <p:regular r:id="rId7"/>
      <p:bold r:id="rId8"/>
      <p:italic r:id="rId9"/>
      <p:boldItalic r:id="rId10"/>
    </p:embeddedFont>
    <p:embeddedFont>
      <p:font typeface="Montserrat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db7nWVvjbsHX1xvPg2wOx6PsE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éclaration">
  <p:cSld name="Déclara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t important">
  <p:cSld name="Fait importa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">
  <p:cSld name="Cita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photos">
  <p:cSld name="3 photo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hoto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re titre et photo">
  <p:cSld name="Autre titre et pho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ces">
  <p:cSld name="Puc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puces et photo">
  <p:cSld name="Titre, puces et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ement">
  <p:cSld name="Titre seulem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re du jour">
  <p:cSld name="Ordre du jou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75" name="Google Shape;75;p1"/>
          <p:cNvSpPr txBox="1"/>
          <p:nvPr/>
        </p:nvSpPr>
        <p:spPr>
          <a:xfrm>
            <a:off x="894155" y="12031633"/>
            <a:ext cx="3095954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20.02.2021</a:t>
            </a:r>
            <a:endParaRPr dirty="0"/>
          </a:p>
        </p:txBody>
      </p:sp>
      <p:sp>
        <p:nvSpPr>
          <p:cNvPr id="76" name="Google Shape;76;p1"/>
          <p:cNvSpPr txBox="1"/>
          <p:nvPr/>
        </p:nvSpPr>
        <p:spPr>
          <a:xfrm>
            <a:off x="8565758" y="1587194"/>
            <a:ext cx="9829615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rgbClr val="FFFFFF"/>
              </a:buClr>
              <a:buSzPts val="4000"/>
            </a:pPr>
            <a:r>
              <a:rPr lang="fr-FR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TOP-DEFENSE CLASS 3 DOCUMENT</a:t>
            </a:r>
          </a:p>
        </p:txBody>
      </p:sp>
      <p:cxnSp>
        <p:nvCxnSpPr>
          <p:cNvPr id="77" name="Google Shape;77;p1"/>
          <p:cNvCxnSpPr/>
          <p:nvPr/>
        </p:nvCxnSpPr>
        <p:spPr>
          <a:xfrm>
            <a:off x="4654546" y="11478266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8" name="Google Shape;78;p1"/>
          <p:cNvCxnSpPr/>
          <p:nvPr/>
        </p:nvCxnSpPr>
        <p:spPr>
          <a:xfrm>
            <a:off x="4625270" y="2622399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" name="Google Shape;79;p1"/>
          <p:cNvSpPr txBox="1"/>
          <p:nvPr/>
        </p:nvSpPr>
        <p:spPr>
          <a:xfrm>
            <a:off x="1297080" y="4146839"/>
            <a:ext cx="21213093" cy="650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5400"/>
              </a:spcAft>
              <a:buClr>
                <a:srgbClr val="FFFFFF"/>
              </a:buClr>
              <a:buSzPts val="15000"/>
              <a:buFont typeface="Montserrat"/>
              <a:buNone/>
            </a:pPr>
            <a:r>
              <a:rPr lang="fr-FR" sz="15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PZ99 PROTOCOL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Montserrat"/>
              <a:buNone/>
            </a:pPr>
            <a:endParaRPr dirty="0"/>
          </a:p>
          <a:p>
            <a:pPr lvl="0" algn="ctr">
              <a:lnSpc>
                <a:spcPct val="80000"/>
              </a:lnSpc>
              <a:buClr>
                <a:srgbClr val="FFFFFF"/>
              </a:buClr>
              <a:buSzPts val="15000"/>
            </a:pPr>
            <a:r>
              <a:rPr lang="fr-FR" sz="15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Measurement</a:t>
            </a:r>
            <a:r>
              <a:rPr lang="fr-FR" sz="15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and exploration </a:t>
            </a:r>
            <a:r>
              <a:rPr lang="fr-FR" sz="15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tools</a:t>
            </a:r>
            <a:endParaRPr dirty="0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664C53B4-4FE5-4011-846B-69BC3245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87" name="Google Shape;87;p2"/>
          <p:cNvSpPr txBox="1"/>
          <p:nvPr/>
        </p:nvSpPr>
        <p:spPr>
          <a:xfrm>
            <a:off x="894155" y="12090830"/>
            <a:ext cx="2721881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/>
          </a:p>
        </p:txBody>
      </p:sp>
      <p:sp>
        <p:nvSpPr>
          <p:cNvPr id="88" name="Google Shape;88;p2"/>
          <p:cNvSpPr txBox="1"/>
          <p:nvPr/>
        </p:nvSpPr>
        <p:spPr>
          <a:xfrm>
            <a:off x="4524137" y="3414348"/>
            <a:ext cx="15044100" cy="8104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buClr>
                <a:srgbClr val="FFFFFF"/>
              </a:buClr>
              <a:buSzPts val="4000"/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PZ99 protocol must be implemented when an operational team needs help to manufacture measurement and exploration tools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000"/>
            </a:pPr>
            <a:r>
              <a:rPr lang="fr-FR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Hardware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support team must use the equipment available to the operational team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000"/>
            </a:pPr>
            <a:r>
              <a:rPr lang="fr-FR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Objective: 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provide the operational team with a simple and robust protocol for manufacturing measurement and exploration instruments. Other constraints may be issued by the operational team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000"/>
            </a:pPr>
            <a:r>
              <a:rPr lang="fr-FR" sz="40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Criteria</a:t>
            </a:r>
            <a:r>
              <a:rPr lang="fr-FR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instruments must be as reliable as possible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9" name="Google Shape;89;p2"/>
          <p:cNvCxnSpPr/>
          <p:nvPr/>
        </p:nvCxnSpPr>
        <p:spPr>
          <a:xfrm>
            <a:off x="4524137" y="12735847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90" name="Google Shape;90;p2"/>
          <p:cNvCxnSpPr/>
          <p:nvPr/>
        </p:nvCxnSpPr>
        <p:spPr>
          <a:xfrm>
            <a:off x="4524138" y="2590694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1" name="Google Shape;91;p2"/>
          <p:cNvSpPr txBox="1"/>
          <p:nvPr/>
        </p:nvSpPr>
        <p:spPr>
          <a:xfrm>
            <a:off x="4524138" y="746644"/>
            <a:ext cx="19637124" cy="143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lnSpc>
                <a:spcPct val="80000"/>
              </a:lnSpc>
              <a:buClr>
                <a:srgbClr val="FFFFFF"/>
              </a:buClr>
              <a:buSzPts val="5400"/>
            </a:pPr>
            <a:r>
              <a:rPr lang="fr-FR" sz="5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PZ99 PROTOCOL</a:t>
            </a:r>
          </a:p>
          <a:p>
            <a:pPr lvl="0">
              <a:lnSpc>
                <a:spcPct val="80000"/>
              </a:lnSpc>
              <a:buClr>
                <a:srgbClr val="FFFFFF"/>
              </a:buClr>
              <a:buSzPts val="5400"/>
            </a:pPr>
            <a:r>
              <a:rPr lang="fr-FR" sz="5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MEASUREMENT AND EXPLORATION TOOLS</a:t>
            </a:r>
            <a:endParaRPr sz="54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r="42537"/>
          <a:stretch/>
        </p:blipFill>
        <p:spPr>
          <a:xfrm>
            <a:off x="19859863" y="3414348"/>
            <a:ext cx="4198044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8ACCC8A2-2963-4545-89D8-68FF31C82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6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894154" y="12029482"/>
            <a:ext cx="2555627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4524137" y="2501242"/>
            <a:ext cx="15044100" cy="995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buClr>
                <a:srgbClr val="FFFFFF"/>
              </a:buClr>
              <a:buSzPts val="4000"/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Standard measurement and exploration tools 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000"/>
            </a:pPr>
            <a:r>
              <a:rPr lang="fr-FR" sz="4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Seismograph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detects and measures ground vibrations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000"/>
            </a:pPr>
            <a:r>
              <a:rPr lang="fr-FR" sz="4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Anemometer</a:t>
            </a:r>
            <a:r>
              <a:rPr lang="fr-FR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easures the intensity of the wind. If possible, the anemometer should be calibrated, and indicate the direction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000"/>
            </a:pPr>
            <a:r>
              <a:rPr lang="fr-FR" sz="4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Luxmeter</a:t>
            </a:r>
            <a:r>
              <a:rPr lang="fr-FR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measures light intensity. If possible, the light intensity is measured according to the angle that the sensor makes with the horizon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000"/>
            </a:pPr>
            <a:r>
              <a:rPr lang="fr-FR" sz="4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Magnetometer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measures the magnetic field. If possible, it should be accompanied by a procedure to eliminate the contribution of stray magnetic fields generated by the device itself, as well as a calibration procedure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1" name="Google Shape;101;p3"/>
          <p:cNvCxnSpPr/>
          <p:nvPr/>
        </p:nvCxnSpPr>
        <p:spPr>
          <a:xfrm>
            <a:off x="4524137" y="12735847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2" name="Google Shape;102;p3"/>
          <p:cNvCxnSpPr/>
          <p:nvPr/>
        </p:nvCxnSpPr>
        <p:spPr>
          <a:xfrm>
            <a:off x="4521976" y="2350394"/>
            <a:ext cx="177105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3" name="Google Shape;103;p3"/>
          <p:cNvSpPr txBox="1"/>
          <p:nvPr/>
        </p:nvSpPr>
        <p:spPr>
          <a:xfrm>
            <a:off x="4524138" y="746644"/>
            <a:ext cx="19637124" cy="143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lnSpc>
                <a:spcPct val="80000"/>
              </a:lnSpc>
              <a:buClr>
                <a:srgbClr val="FFFFFF"/>
              </a:buClr>
              <a:buSzPts val="5400"/>
            </a:pPr>
            <a:r>
              <a:rPr lang="en-US" sz="5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PZ99 PROTOCOL</a:t>
            </a:r>
          </a:p>
          <a:p>
            <a:pPr lvl="0">
              <a:lnSpc>
                <a:spcPct val="80000"/>
              </a:lnSpc>
              <a:buClr>
                <a:srgbClr val="FFFFFF"/>
              </a:buClr>
              <a:buSzPts val="5400"/>
            </a:pPr>
            <a:r>
              <a:rPr lang="en-US" sz="5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MEASUREMENT AND EXPLORATION TOOLS</a:t>
            </a:r>
            <a:endParaRPr lang="en-US" sz="5400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75239" y="3231562"/>
            <a:ext cx="3447646" cy="471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8ADE479-E025-4EEE-A645-42605E241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894154" y="11995416"/>
            <a:ext cx="2272791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 dirty="0"/>
          </a:p>
        </p:txBody>
      </p:sp>
      <p:cxnSp>
        <p:nvCxnSpPr>
          <p:cNvPr id="112" name="Google Shape;112;p4"/>
          <p:cNvCxnSpPr/>
          <p:nvPr/>
        </p:nvCxnSpPr>
        <p:spPr>
          <a:xfrm>
            <a:off x="4524138" y="2224934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3" name="Google Shape;113;p4"/>
          <p:cNvSpPr txBox="1"/>
          <p:nvPr/>
        </p:nvSpPr>
        <p:spPr>
          <a:xfrm>
            <a:off x="4524138" y="820510"/>
            <a:ext cx="17706265" cy="128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lnSpc>
                <a:spcPct val="8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PZ99 PROTOCOL</a:t>
            </a:r>
          </a:p>
          <a:p>
            <a:pPr lvl="0">
              <a:lnSpc>
                <a:spcPct val="8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MEASUREMENT AND EXPLORATION TOOLS</a:t>
            </a:r>
            <a:endParaRPr lang="en-US" sz="4800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4" name="Google Shape;114;p4"/>
          <p:cNvCxnSpPr/>
          <p:nvPr/>
        </p:nvCxnSpPr>
        <p:spPr>
          <a:xfrm>
            <a:off x="4519850" y="12951973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6" name="Google Shape;116;p4"/>
          <p:cNvSpPr txBox="1"/>
          <p:nvPr/>
        </p:nvSpPr>
        <p:spPr>
          <a:xfrm>
            <a:off x="3669957" y="2650163"/>
            <a:ext cx="15594893" cy="10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buClr>
                <a:srgbClr val="FFFFFF"/>
              </a:buClr>
              <a:buSzPts val="4400"/>
            </a:pP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Technical support will follow a "collaborative mode" procedure by working in multiple teams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400"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teams divide up the various tools to be designed, each being responsible for the development and the associated documents. They should help each other when needed.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400"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 official test of the devices is then </a:t>
            </a:r>
            <a:r>
              <a:rPr lang="en-US" sz="4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organised</a:t>
            </a: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All devices must be tested under realistic conditions, taking into account the constraints issued by the operational team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400"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protocols and instructions for use are sent to the operational team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64970" y="4450766"/>
            <a:ext cx="4701285" cy="313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61A5B068-530E-4784-B2A0-D189B558B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315</Words>
  <Application>Microsoft Office PowerPoint</Application>
  <PresentationFormat>Personnalisé</PresentationFormat>
  <Paragraphs>41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Montserrat</vt:lpstr>
      <vt:lpstr>Helvetica Neue</vt:lpstr>
      <vt:lpstr>Arial</vt:lpstr>
      <vt:lpstr>21_BasicWhite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</dc:creator>
  <cp:lastModifiedBy>fred</cp:lastModifiedBy>
  <cp:revision>5</cp:revision>
  <dcterms:modified xsi:type="dcterms:W3CDTF">2022-10-31T09:40:31Z</dcterms:modified>
</cp:coreProperties>
</file>