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L="0" marR="0" indent="0" algn="l" defTabSz="43799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18999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37998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56996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875995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094994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13993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532992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751990" algn="ctr" defTabSz="11679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5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E2"/>
    <a:srgbClr val="003348"/>
    <a:srgbClr val="1200E3"/>
    <a:srgbClr val="012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>
        <p:scale>
          <a:sx n="100" d="100"/>
          <a:sy n="100" d="100"/>
        </p:scale>
        <p:origin x="796" y="-2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1pPr>
    <a:lvl2pPr indent="1094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2pPr>
    <a:lvl3pPr indent="2189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3pPr>
    <a:lvl4pPr indent="3284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4pPr>
    <a:lvl5pPr indent="4379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5pPr>
    <a:lvl6pPr indent="547497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6pPr>
    <a:lvl7pPr indent="6569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7pPr>
    <a:lvl8pPr indent="7664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8pPr>
    <a:lvl9pPr indent="875995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2447" y="9244928"/>
            <a:ext cx="6811583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5" y="2007242"/>
            <a:ext cx="6811583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2448" y="5630577"/>
            <a:ext cx="6811582" cy="148497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7" y="3835866"/>
            <a:ext cx="6811582" cy="302008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838700"/>
            <a:ext cx="6811582" cy="564491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6440484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53371" y="8321665"/>
            <a:ext cx="6262542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43762" y="3850690"/>
            <a:ext cx="6472151" cy="2990434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4886228" y="791986"/>
            <a:ext cx="2306314" cy="4637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4185382" y="3101121"/>
            <a:ext cx="3236486" cy="94712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43311" y="386093"/>
            <a:ext cx="5150029" cy="97117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413420" y="-4306425"/>
            <a:ext cx="8386514" cy="168693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358297" y="-1009782"/>
            <a:ext cx="8292019" cy="124869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7" y="5553803"/>
            <a:ext cx="6811582" cy="3623337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74415" y="862250"/>
            <a:ext cx="6810845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7" y="9050086"/>
            <a:ext cx="6811582" cy="87068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3401854" y="-158397"/>
            <a:ext cx="3765216" cy="110185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989983"/>
            <a:ext cx="3031745" cy="458531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6" y="5503817"/>
            <a:ext cx="3031745" cy="419801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3779838" y="-317470"/>
            <a:ext cx="3384515" cy="113464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374045" y="3534238"/>
            <a:ext cx="6811583" cy="3623337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12536"/>
            <a:ext cx="480901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6"/>
            <a:ext cx="6811582" cy="1118563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868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7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3311768"/>
            <a:ext cx="6811582" cy="643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537450" y="10109236"/>
            <a:ext cx="480901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NCEMENT  DE LA MISSION">
            <a:extLst>
              <a:ext uri="{FF2B5EF4-FFF2-40B4-BE49-F238E27FC236}">
                <a16:creationId xmlns:a16="http://schemas.microsoft.com/office/drawing/2014/main" id="{60DEFB1F-8226-3C45-BD6C-E2930799A0B9}"/>
              </a:ext>
            </a:extLst>
          </p:cNvPr>
          <p:cNvSpPr txBox="1"/>
          <p:nvPr/>
        </p:nvSpPr>
        <p:spPr>
          <a:xfrm>
            <a:off x="307380" y="1903402"/>
            <a:ext cx="6637557" cy="6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2438338"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4400" dirty="0">
                <a:solidFill>
                  <a:srgbClr val="0000E2"/>
                </a:solidFill>
                <a:latin typeface="Montserrat Bold"/>
                <a:sym typeface="Montserrat Bold"/>
              </a:rPr>
              <a:t>PZ29 </a:t>
            </a:r>
            <a:r>
              <a:rPr lang="fr-FR" sz="4400" dirty="0" err="1">
                <a:solidFill>
                  <a:srgbClr val="0000E2"/>
                </a:solidFill>
                <a:latin typeface="Montserrat Bold"/>
                <a:sym typeface="Montserrat Bold"/>
              </a:rPr>
              <a:t>materials</a:t>
            </a:r>
            <a:endParaRPr sz="4400" dirty="0">
              <a:solidFill>
                <a:srgbClr val="0000E2"/>
              </a:solidFill>
              <a:latin typeface="Montserrat Bold"/>
              <a:sym typeface="Montserrat Bold"/>
            </a:endParaRPr>
          </a:p>
        </p:txBody>
      </p:sp>
      <p:sp>
        <p:nvSpPr>
          <p:cNvPr id="13" name="LANCEMENT  DE LA MISSION">
            <a:extLst>
              <a:ext uri="{FF2B5EF4-FFF2-40B4-BE49-F238E27FC236}">
                <a16:creationId xmlns:a16="http://schemas.microsoft.com/office/drawing/2014/main" id="{743DA208-96D6-CD4D-B615-B43743883C4E}"/>
              </a:ext>
            </a:extLst>
          </p:cNvPr>
          <p:cNvSpPr txBox="1"/>
          <p:nvPr/>
        </p:nvSpPr>
        <p:spPr>
          <a:xfrm>
            <a:off x="684065" y="5254712"/>
            <a:ext cx="6191543" cy="1952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2" anchor="t" anchorCtr="0">
            <a:noAutofit/>
          </a:bodyPr>
          <a:lstStyle/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 of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paper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duct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Cutter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Scissors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rulers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cardboard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sheets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String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Balloon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Plastic bag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electrician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tape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cups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Various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boxes and pots (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metal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, glass, plastic)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Garbage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bags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Elastics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PVC tubes and tube cutters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Empty</a:t>
            </a: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bottles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Wire</a:t>
            </a: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Straws</a:t>
            </a:r>
            <a:endParaRPr lang="fr-FR"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  <a:p>
            <a:pPr marL="285750" indent="-285750" algn="l" defTabSz="2438338">
              <a:lnSpc>
                <a:spcPct val="80000"/>
              </a:lnSpc>
              <a:buFont typeface="Arial" panose="020B0604020202020204" pitchFamily="34" charset="0"/>
              <a:buChar char="•"/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400" dirty="0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Survival </a:t>
            </a:r>
            <a:r>
              <a:rPr lang="fr-FR" sz="1400" dirty="0" err="1">
                <a:solidFill>
                  <a:srgbClr val="0000E2"/>
                </a:solidFill>
                <a:latin typeface="Montserrat Medium" pitchFamily="2" charset="77"/>
                <a:sym typeface="Montserrat Bold"/>
              </a:rPr>
              <a:t>blanket</a:t>
            </a:r>
            <a:endParaRPr sz="1400" dirty="0">
              <a:solidFill>
                <a:srgbClr val="0000E2"/>
              </a:solidFill>
              <a:latin typeface="Montserrat Medium" pitchFamily="2" charset="77"/>
              <a:sym typeface="Montserrat Bold"/>
            </a:endParaRPr>
          </a:p>
        </p:txBody>
      </p:sp>
      <p:sp>
        <p:nvSpPr>
          <p:cNvPr id="17" name="Ligne">
            <a:extLst>
              <a:ext uri="{FF2B5EF4-FFF2-40B4-BE49-F238E27FC236}">
                <a16:creationId xmlns:a16="http://schemas.microsoft.com/office/drawing/2014/main" id="{E2EBC52C-9B56-694A-86A0-22C890CA0C12}"/>
              </a:ext>
            </a:extLst>
          </p:cNvPr>
          <p:cNvSpPr/>
          <p:nvPr/>
        </p:nvSpPr>
        <p:spPr>
          <a:xfrm>
            <a:off x="-325" y="8279928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4" name="Ligne">
            <a:extLst>
              <a:ext uri="{FF2B5EF4-FFF2-40B4-BE49-F238E27FC236}">
                <a16:creationId xmlns:a16="http://schemas.microsoft.com/office/drawing/2014/main" id="{2159202B-53F4-8646-AA4B-3C99D6CDCCB1}"/>
              </a:ext>
            </a:extLst>
          </p:cNvPr>
          <p:cNvSpPr/>
          <p:nvPr/>
        </p:nvSpPr>
        <p:spPr>
          <a:xfrm>
            <a:off x="-153842" y="4098910"/>
            <a:ext cx="7560000" cy="1"/>
          </a:xfrm>
          <a:prstGeom prst="line">
            <a:avLst/>
          </a:prstGeom>
          <a:ln w="25400">
            <a:solidFill>
              <a:srgbClr val="0000E2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E8AF762F-68EE-4AD0-B5C7-44E0015F6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380" y="282972"/>
            <a:ext cx="1436404" cy="8224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EA24C9F4-E912-4A50-BBBA-B3BB664FCE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 rot="5400000">
            <a:off x="6180960" y="-151313"/>
            <a:ext cx="1527954" cy="15279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44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Helvetica Neue</vt:lpstr>
      <vt:lpstr>Helvetica Neue Medium</vt:lpstr>
      <vt:lpstr>Montserrat Bold</vt:lpstr>
      <vt:lpstr>Montserrat Medium</vt:lpstr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14</cp:revision>
  <dcterms:modified xsi:type="dcterms:W3CDTF">2022-10-27T08:55:45Z</dcterms:modified>
</cp:coreProperties>
</file>