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6" r:id="rId2"/>
  </p:sldIdLst>
  <p:sldSz cx="7559675" cy="10691813"/>
  <p:notesSz cx="6858000" cy="9144000"/>
  <p:defaultTextStyle>
    <a:defPPr marL="0" marR="0" indent="0" algn="l" defTabSz="437998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862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1167964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15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1pPr>
    <a:lvl2pPr marL="0" marR="0" indent="218999" algn="ctr" defTabSz="1167964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15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2pPr>
    <a:lvl3pPr marL="0" marR="0" indent="437998" algn="ctr" defTabSz="1167964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15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3pPr>
    <a:lvl4pPr marL="0" marR="0" indent="656996" algn="ctr" defTabSz="1167964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15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4pPr>
    <a:lvl5pPr marL="0" marR="0" indent="875995" algn="ctr" defTabSz="1167964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15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5pPr>
    <a:lvl6pPr marL="0" marR="0" indent="1094994" algn="ctr" defTabSz="1167964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15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6pPr>
    <a:lvl7pPr marL="0" marR="0" indent="1313993" algn="ctr" defTabSz="1167964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15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7pPr>
    <a:lvl8pPr marL="0" marR="0" indent="1532992" algn="ctr" defTabSz="1167964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15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8pPr>
    <a:lvl9pPr marL="0" marR="0" indent="1751990" algn="ctr" defTabSz="1167964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15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E2"/>
    <a:srgbClr val="003348"/>
    <a:srgbClr val="1200E3"/>
    <a:srgbClr val="012D9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381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381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solidFill>
            <a:schemeClr val="accent1">
              <a:lumOff val="16847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838383"/>
              </a:solidFill>
              <a:prstDash val="solid"/>
              <a:miter lim="400000"/>
            </a:ln>
          </a:left>
          <a:right>
            <a:ln w="12700" cap="flat">
              <a:solidFill>
                <a:srgbClr val="838383"/>
              </a:solidFill>
              <a:prstDash val="solid"/>
              <a:miter lim="400000"/>
            </a:ln>
          </a:right>
          <a:top>
            <a:ln w="12700" cap="flat">
              <a:solidFill>
                <a:srgbClr val="838383"/>
              </a:solidFill>
              <a:prstDash val="solid"/>
              <a:miter lim="400000"/>
            </a:ln>
          </a:top>
          <a:bottom>
            <a:ln w="12700" cap="flat">
              <a:solidFill>
                <a:srgbClr val="838383"/>
              </a:solidFill>
              <a:prstDash val="solid"/>
              <a:miter lim="400000"/>
            </a:ln>
          </a:bottom>
          <a:insideH>
            <a:ln w="12700" cap="flat">
              <a:solidFill>
                <a:srgbClr val="838383"/>
              </a:solidFill>
              <a:prstDash val="solid"/>
              <a:miter lim="400000"/>
            </a:ln>
          </a:insideH>
          <a:insideV>
            <a:ln w="12700" cap="flat">
              <a:solidFill>
                <a:srgbClr val="83838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808080"/>
              </a:solidFill>
              <a:prstDash val="solid"/>
              <a:miter lim="400000"/>
            </a:ln>
          </a:right>
          <a:top>
            <a:ln w="12700" cap="flat">
              <a:solidFill>
                <a:srgbClr val="808080"/>
              </a:solidFill>
              <a:prstDash val="solid"/>
              <a:miter lim="400000"/>
            </a:ln>
          </a:top>
          <a:bottom>
            <a:ln w="12700" cap="flat">
              <a:solidFill>
                <a:srgbClr val="808080"/>
              </a:solidFill>
              <a:prstDash val="solid"/>
              <a:miter lim="400000"/>
            </a:ln>
          </a:bottom>
          <a:insideH>
            <a:ln w="12700" cap="flat">
              <a:solidFill>
                <a:srgbClr val="808080"/>
              </a:solidFill>
              <a:prstDash val="solid"/>
              <a:miter lim="400000"/>
            </a:ln>
          </a:insideH>
          <a:insideV>
            <a:ln w="12700" cap="flat">
              <a:solidFill>
                <a:srgbClr val="808080"/>
              </a:solidFill>
              <a:prstDash val="solid"/>
              <a:miter lim="400000"/>
            </a:ln>
          </a:insideV>
        </a:tcBdr>
        <a:fill>
          <a:solidFill>
            <a:srgbClr val="88FA4F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chemeClr val="accent3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4D4D4D"/>
              </a:solidFill>
              <a:prstDash val="solid"/>
              <a:miter lim="400000"/>
            </a:ln>
          </a:right>
          <a:top>
            <a:ln w="12700" cap="flat">
              <a:solidFill>
                <a:srgbClr val="4D4D4D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4D4D4D"/>
              </a:solidFill>
              <a:prstDash val="solid"/>
              <a:miter lim="400000"/>
            </a:ln>
          </a:insideH>
          <a:insideV>
            <a:ln w="12700" cap="flat">
              <a:solidFill>
                <a:srgbClr val="4D4D4D"/>
              </a:solidFill>
              <a:prstDash val="solid"/>
              <a:miter lim="400000"/>
            </a:ln>
          </a:insideV>
        </a:tcBdr>
        <a:fill>
          <a:solidFill>
            <a:srgbClr val="60D937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chemeClr val="accent4">
              <a:hueOff val="348544"/>
              <a:lumOff val="7139"/>
            </a:schemeClr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8BB00"/>
          </a:solidFill>
        </a:fill>
      </a:tcStyle>
    </a:firstCol>
    <a:la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38100" cap="flat">
              <a:solidFill>
                <a:srgbClr val="F8BA00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464646"/>
              </a:solidFill>
              <a:prstDash val="solid"/>
              <a:miter lim="400000"/>
            </a:ln>
          </a:left>
          <a:right>
            <a:ln w="12700" cap="flat">
              <a:solidFill>
                <a:srgbClr val="464646"/>
              </a:solidFill>
              <a:prstDash val="solid"/>
              <a:miter lim="400000"/>
            </a:ln>
          </a:right>
          <a:top>
            <a:ln w="12700" cap="flat">
              <a:solidFill>
                <a:srgbClr val="464646"/>
              </a:solidFill>
              <a:prstDash val="solid"/>
              <a:miter lim="400000"/>
            </a:ln>
          </a:top>
          <a:bottom>
            <a:ln w="12700" cap="flat">
              <a:solidFill>
                <a:srgbClr val="464646"/>
              </a:solidFill>
              <a:prstDash val="solid"/>
              <a:miter lim="400000"/>
            </a:ln>
          </a:bottom>
          <a:insideH>
            <a:ln w="12700" cap="flat">
              <a:solidFill>
                <a:srgbClr val="464646"/>
              </a:solidFill>
              <a:prstDash val="solid"/>
              <a:miter lim="400000"/>
            </a:ln>
          </a:insideH>
          <a:insideV>
            <a:ln w="12700" cap="flat">
              <a:solidFill>
                <a:srgbClr val="46464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D4D5D5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C3C3C3"/>
              </a:solidFill>
              <a:prstDash val="solid"/>
              <a:miter lim="400000"/>
            </a:ln>
          </a:top>
          <a:bottom>
            <a:ln w="12700" cap="flat">
              <a:solidFill>
                <a:srgbClr val="C3C3C3"/>
              </a:solidFill>
              <a:prstDash val="solid"/>
              <a:miter lim="400000"/>
            </a:ln>
          </a:bottom>
          <a:insideH>
            <a:ln w="12700" cap="flat">
              <a:solidFill>
                <a:srgbClr val="C3C3C3"/>
              </a:solidFill>
              <a:prstDash val="solid"/>
              <a:miter lim="400000"/>
            </a:ln>
          </a:insideH>
          <a:insideV>
            <a:ln w="12700" cap="flat">
              <a:solidFill>
                <a:srgbClr val="C3C3C3"/>
              </a:solidFill>
              <a:prstDash val="solid"/>
              <a:miter lim="400000"/>
            </a:ln>
          </a:insideV>
        </a:tcBdr>
        <a:fill>
          <a:solidFill>
            <a:srgbClr val="CB2A7B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5E5E5E"/>
              </a:solidFill>
              <a:prstDash val="solid"/>
              <a:miter lim="400000"/>
            </a:ln>
          </a:right>
          <a:top>
            <a:ln w="38100" cap="flat">
              <a:solidFill>
                <a:srgbClr val="CB297B"/>
              </a:solidFill>
              <a:prstDash val="solid"/>
              <a:miter lim="400000"/>
            </a:ln>
          </a:top>
          <a:bottom>
            <a:ln w="12700" cap="flat">
              <a:solidFill>
                <a:srgbClr val="5E5E5E"/>
              </a:solidFill>
              <a:prstDash val="solid"/>
              <a:miter lim="400000"/>
            </a:ln>
          </a:bottom>
          <a:insideH>
            <a:ln w="12700" cap="flat">
              <a:solidFill>
                <a:srgbClr val="5E5E5E"/>
              </a:solidFill>
              <a:prstDash val="solid"/>
              <a:miter lim="400000"/>
            </a:ln>
          </a:insideH>
          <a:insideV>
            <a:ln w="12700" cap="flat">
              <a:solidFill>
                <a:srgbClr val="5E5E5E"/>
              </a:solidFill>
              <a:prstDash val="solid"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5E5E5E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991A5F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6C6C6C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6C6C6C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6C6C6C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D6DCE0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8"/>
    <p:restoredTop sz="94643"/>
  </p:normalViewPr>
  <p:slideViewPr>
    <p:cSldViewPr snapToGrid="0" snapToObjects="1">
      <p:cViewPr>
        <p:scale>
          <a:sx n="90" d="100"/>
          <a:sy n="90" d="100"/>
        </p:scale>
        <p:origin x="1048" y="-27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>
            <a:spLocks noGrp="1" noRot="1" noChangeAspect="1"/>
          </p:cNvSpPr>
          <p:nvPr>
            <p:ph type="sldImg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49" name="Shape 149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218999" latinLnBrk="0">
      <a:lnSpc>
        <a:spcPct val="117999"/>
      </a:lnSpc>
      <a:defRPr sz="1054">
        <a:latin typeface="+mn-lt"/>
        <a:ea typeface="+mn-ea"/>
        <a:cs typeface="+mn-cs"/>
        <a:sym typeface="Helvetica Neue"/>
      </a:defRPr>
    </a:lvl1pPr>
    <a:lvl2pPr indent="109499" defTabSz="218999" latinLnBrk="0">
      <a:lnSpc>
        <a:spcPct val="117999"/>
      </a:lnSpc>
      <a:defRPr sz="1054">
        <a:latin typeface="+mn-lt"/>
        <a:ea typeface="+mn-ea"/>
        <a:cs typeface="+mn-cs"/>
        <a:sym typeface="Helvetica Neue"/>
      </a:defRPr>
    </a:lvl2pPr>
    <a:lvl3pPr indent="218999" defTabSz="218999" latinLnBrk="0">
      <a:lnSpc>
        <a:spcPct val="117999"/>
      </a:lnSpc>
      <a:defRPr sz="1054">
        <a:latin typeface="+mn-lt"/>
        <a:ea typeface="+mn-ea"/>
        <a:cs typeface="+mn-cs"/>
        <a:sym typeface="Helvetica Neue"/>
      </a:defRPr>
    </a:lvl3pPr>
    <a:lvl4pPr indent="328498" defTabSz="218999" latinLnBrk="0">
      <a:lnSpc>
        <a:spcPct val="117999"/>
      </a:lnSpc>
      <a:defRPr sz="1054">
        <a:latin typeface="+mn-lt"/>
        <a:ea typeface="+mn-ea"/>
        <a:cs typeface="+mn-cs"/>
        <a:sym typeface="Helvetica Neue"/>
      </a:defRPr>
    </a:lvl4pPr>
    <a:lvl5pPr indent="437998" defTabSz="218999" latinLnBrk="0">
      <a:lnSpc>
        <a:spcPct val="117999"/>
      </a:lnSpc>
      <a:defRPr sz="1054">
        <a:latin typeface="+mn-lt"/>
        <a:ea typeface="+mn-ea"/>
        <a:cs typeface="+mn-cs"/>
        <a:sym typeface="Helvetica Neue"/>
      </a:defRPr>
    </a:lvl5pPr>
    <a:lvl6pPr indent="547497" defTabSz="218999" latinLnBrk="0">
      <a:lnSpc>
        <a:spcPct val="117999"/>
      </a:lnSpc>
      <a:defRPr sz="1054">
        <a:latin typeface="+mn-lt"/>
        <a:ea typeface="+mn-ea"/>
        <a:cs typeface="+mn-cs"/>
        <a:sym typeface="Helvetica Neue"/>
      </a:defRPr>
    </a:lvl6pPr>
    <a:lvl7pPr indent="656996" defTabSz="218999" latinLnBrk="0">
      <a:lnSpc>
        <a:spcPct val="117999"/>
      </a:lnSpc>
      <a:defRPr sz="1054">
        <a:latin typeface="+mn-lt"/>
        <a:ea typeface="+mn-ea"/>
        <a:cs typeface="+mn-cs"/>
        <a:sym typeface="Helvetica Neue"/>
      </a:defRPr>
    </a:lvl7pPr>
    <a:lvl8pPr indent="766496" defTabSz="218999" latinLnBrk="0">
      <a:lnSpc>
        <a:spcPct val="117999"/>
      </a:lnSpc>
      <a:defRPr sz="1054">
        <a:latin typeface="+mn-lt"/>
        <a:ea typeface="+mn-ea"/>
        <a:cs typeface="+mn-cs"/>
        <a:sym typeface="Helvetica Neue"/>
      </a:defRPr>
    </a:lvl8pPr>
    <a:lvl9pPr indent="875995" defTabSz="218999" latinLnBrk="0">
      <a:lnSpc>
        <a:spcPct val="117999"/>
      </a:lnSpc>
      <a:defRPr sz="1054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uteur et dat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372447" y="9244928"/>
            <a:ext cx="6811583" cy="496534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3600" b="1"/>
            </a:lvl1pPr>
          </a:lstStyle>
          <a:p>
            <a:r>
              <a:t>Auteur et date</a:t>
            </a:r>
          </a:p>
        </p:txBody>
      </p:sp>
      <p:sp>
        <p:nvSpPr>
          <p:cNvPr id="12" name="Titre de la présentation"/>
          <p:cNvSpPr txBox="1">
            <a:spLocks noGrp="1"/>
          </p:cNvSpPr>
          <p:nvPr>
            <p:ph type="title" hasCustomPrompt="1"/>
          </p:nvPr>
        </p:nvSpPr>
        <p:spPr>
          <a:xfrm>
            <a:off x="374045" y="2007242"/>
            <a:ext cx="6811583" cy="3623337"/>
          </a:xfrm>
          <a:prstGeom prst="rect">
            <a:avLst/>
          </a:prstGeom>
        </p:spPr>
        <p:txBody>
          <a:bodyPr anchor="b"/>
          <a:lstStyle>
            <a:lvl1pPr>
              <a:defRPr sz="11600" spc="-232"/>
            </a:lvl1pPr>
          </a:lstStyle>
          <a:p>
            <a:r>
              <a:t>Titre de la présentation</a:t>
            </a:r>
          </a:p>
        </p:txBody>
      </p:sp>
      <p:sp>
        <p:nvSpPr>
          <p:cNvPr id="13" name="Texte niveau 1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372448" y="5630577"/>
            <a:ext cx="6811582" cy="1484975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r>
              <a:t>Sous-titre de la présentation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4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éclar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Texte niveau 1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374047" y="3835866"/>
            <a:ext cx="6811582" cy="3020082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0" indent="45720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0" indent="91440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0" indent="137160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0" indent="182880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r>
              <a:t>Déclaration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99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ait importa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Texte niveau 1…"/>
          <p:cNvSpPr txBox="1">
            <a:spLocks noGrp="1"/>
          </p:cNvSpPr>
          <p:nvPr>
            <p:ph type="body" idx="1" hasCustomPrompt="1"/>
          </p:nvPr>
        </p:nvSpPr>
        <p:spPr>
          <a:xfrm>
            <a:off x="374047" y="838700"/>
            <a:ext cx="6811582" cy="5644916"/>
          </a:xfrm>
          <a:prstGeom prst="rect">
            <a:avLst/>
          </a:prstGeom>
        </p:spPr>
        <p:txBody>
          <a:bodyPr anchor="b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1pPr>
            <a:lvl2pPr marL="0" indent="45720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2pPr>
            <a:lvl3pPr marL="0" indent="91440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3pPr>
            <a:lvl4pPr marL="0" indent="137160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4pPr>
            <a:lvl5pPr marL="0" indent="182880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5pPr>
          </a:lstStyle>
          <a:p>
            <a:r>
              <a:t>100 %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07" name="Données clés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374047" y="6440484"/>
            <a:ext cx="6811582" cy="728674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Données clés</a:t>
            </a:r>
          </a:p>
        </p:txBody>
      </p:sp>
      <p:sp>
        <p:nvSpPr>
          <p:cNvPr id="108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Attribution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753371" y="8321665"/>
            <a:ext cx="6262542" cy="496534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3600" b="1"/>
            </a:lvl1pPr>
          </a:lstStyle>
          <a:p>
            <a:r>
              <a:t>Attribution</a:t>
            </a:r>
          </a:p>
        </p:txBody>
      </p:sp>
      <p:sp>
        <p:nvSpPr>
          <p:cNvPr id="116" name="Texte niveau 1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543762" y="3850690"/>
            <a:ext cx="6472151" cy="2990434"/>
          </a:xfrm>
          <a:prstGeom prst="rect">
            <a:avLst/>
          </a:prstGeom>
        </p:spPr>
        <p:txBody>
          <a:bodyPr/>
          <a:lstStyle>
            <a:lvl1pPr marL="638923" indent="-469900">
              <a:spcBef>
                <a:spcPts val="0"/>
              </a:spcBef>
              <a:buSzTx/>
              <a:buNone/>
              <a:defRPr sz="8500" spc="-17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638923" indent="-12700">
              <a:spcBef>
                <a:spcPts val="0"/>
              </a:spcBef>
              <a:buSzTx/>
              <a:buNone/>
              <a:defRPr sz="8500" spc="-17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638923" indent="444500">
              <a:spcBef>
                <a:spcPts val="0"/>
              </a:spcBef>
              <a:buSzTx/>
              <a:buNone/>
              <a:defRPr sz="8500" spc="-17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638923" indent="901700">
              <a:spcBef>
                <a:spcPts val="0"/>
              </a:spcBef>
              <a:buSzTx/>
              <a:buNone/>
              <a:defRPr sz="8500" spc="-17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638923" indent="1358900">
              <a:spcBef>
                <a:spcPts val="0"/>
              </a:spcBef>
              <a:buSzTx/>
              <a:buNone/>
              <a:defRPr sz="8500" spc="-17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r>
              <a:t>« Citation notable »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17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3 pho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Image"/>
          <p:cNvSpPr>
            <a:spLocks noGrp="1"/>
          </p:cNvSpPr>
          <p:nvPr>
            <p:ph type="pic" sz="quarter" idx="21"/>
          </p:nvPr>
        </p:nvSpPr>
        <p:spPr>
          <a:xfrm>
            <a:off x="4886228" y="791986"/>
            <a:ext cx="2306314" cy="4637857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25" name="Image"/>
          <p:cNvSpPr>
            <a:spLocks noGrp="1"/>
          </p:cNvSpPr>
          <p:nvPr>
            <p:ph type="pic" sz="half" idx="22"/>
          </p:nvPr>
        </p:nvSpPr>
        <p:spPr>
          <a:xfrm>
            <a:off x="4185382" y="3101121"/>
            <a:ext cx="3236486" cy="9471235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26" name="Image"/>
          <p:cNvSpPr>
            <a:spLocks noGrp="1"/>
          </p:cNvSpPr>
          <p:nvPr>
            <p:ph type="pic" idx="23"/>
          </p:nvPr>
        </p:nvSpPr>
        <p:spPr>
          <a:xfrm>
            <a:off x="-43311" y="386093"/>
            <a:ext cx="5150029" cy="971173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27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Image"/>
          <p:cNvSpPr>
            <a:spLocks noGrp="1"/>
          </p:cNvSpPr>
          <p:nvPr>
            <p:ph type="pic" idx="21"/>
          </p:nvPr>
        </p:nvSpPr>
        <p:spPr>
          <a:xfrm>
            <a:off x="-413420" y="-4306425"/>
            <a:ext cx="8386514" cy="16869305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35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re et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666699290_02_crop_3159x1892.jpg"/>
          <p:cNvSpPr>
            <a:spLocks noGrp="1"/>
          </p:cNvSpPr>
          <p:nvPr>
            <p:ph type="pic" idx="21"/>
          </p:nvPr>
        </p:nvSpPr>
        <p:spPr>
          <a:xfrm>
            <a:off x="-358297" y="-1009782"/>
            <a:ext cx="8292019" cy="1248698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22" name="Titre de la présentation"/>
          <p:cNvSpPr txBox="1">
            <a:spLocks noGrp="1"/>
          </p:cNvSpPr>
          <p:nvPr>
            <p:ph type="title" hasCustomPrompt="1"/>
          </p:nvPr>
        </p:nvSpPr>
        <p:spPr>
          <a:xfrm>
            <a:off x="374047" y="5553803"/>
            <a:ext cx="6811582" cy="3623337"/>
          </a:xfrm>
          <a:prstGeom prst="rect">
            <a:avLst/>
          </a:prstGeom>
        </p:spPr>
        <p:txBody>
          <a:bodyPr anchor="b"/>
          <a:lstStyle>
            <a:lvl1pPr>
              <a:defRPr sz="11600" spc="-232"/>
            </a:lvl1pPr>
          </a:lstStyle>
          <a:p>
            <a:r>
              <a:t>Titre de la présentation</a:t>
            </a:r>
          </a:p>
        </p:txBody>
      </p:sp>
      <p:sp>
        <p:nvSpPr>
          <p:cNvPr id="23" name="Auteur et date"/>
          <p:cNvSpPr txBox="1">
            <a:spLocks noGrp="1"/>
          </p:cNvSpPr>
          <p:nvPr>
            <p:ph type="body" sz="quarter" idx="22" hasCustomPrompt="1"/>
          </p:nvPr>
        </p:nvSpPr>
        <p:spPr>
          <a:xfrm>
            <a:off x="374415" y="862250"/>
            <a:ext cx="6810845" cy="496534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3600" b="1"/>
            </a:lvl1pPr>
          </a:lstStyle>
          <a:p>
            <a:r>
              <a:t>Auteur et date</a:t>
            </a:r>
          </a:p>
        </p:txBody>
      </p:sp>
      <p:sp>
        <p:nvSpPr>
          <p:cNvPr id="24" name="Texte niveau 1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374047" y="9050086"/>
            <a:ext cx="6811582" cy="870680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r>
              <a:t>Sous-titre de la présentation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25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Autre titre et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910457886_1434x1669.jpg"/>
          <p:cNvSpPr>
            <a:spLocks noGrp="1"/>
          </p:cNvSpPr>
          <p:nvPr>
            <p:ph type="pic" idx="21"/>
          </p:nvPr>
        </p:nvSpPr>
        <p:spPr>
          <a:xfrm>
            <a:off x="3401854" y="-158397"/>
            <a:ext cx="3765216" cy="11018507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33" name="Titre de diapositive"/>
          <p:cNvSpPr txBox="1">
            <a:spLocks noGrp="1"/>
          </p:cNvSpPr>
          <p:nvPr>
            <p:ph type="title" hasCustomPrompt="1"/>
          </p:nvPr>
        </p:nvSpPr>
        <p:spPr>
          <a:xfrm>
            <a:off x="374046" y="989983"/>
            <a:ext cx="3031745" cy="4585314"/>
          </a:xfrm>
          <a:prstGeom prst="rect">
            <a:avLst/>
          </a:prstGeom>
        </p:spPr>
        <p:txBody>
          <a:bodyPr anchor="b"/>
          <a:lstStyle/>
          <a:p>
            <a:r>
              <a:t>Titre de diapositive</a:t>
            </a:r>
          </a:p>
        </p:txBody>
      </p:sp>
      <p:sp>
        <p:nvSpPr>
          <p:cNvPr id="34" name="Texte niveau 1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374046" y="5503817"/>
            <a:ext cx="3031745" cy="4198013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r>
              <a:t>Sous-titre de diapositive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35" name="Numéro de diapositive"/>
          <p:cNvSpPr txBox="1">
            <a:spLocks noGrp="1"/>
          </p:cNvSpPr>
          <p:nvPr>
            <p:ph type="sldNum" sz="quarter" idx="2"/>
          </p:nvPr>
        </p:nvSpPr>
        <p:spPr>
          <a:xfrm>
            <a:off x="3537450" y="10112536"/>
            <a:ext cx="480901" cy="37959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re et puc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Titre de diapositive"/>
          <p:cNvSpPr txBox="1">
            <a:spLocks noGrp="1"/>
          </p:cNvSpPr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Titre de diapositive</a:t>
            </a:r>
          </a:p>
        </p:txBody>
      </p:sp>
      <p:sp>
        <p:nvSpPr>
          <p:cNvPr id="43" name="Sous-titre de diapositiv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374047" y="1849757"/>
            <a:ext cx="6811582" cy="728674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Sous-titre de diapositive</a:t>
            </a:r>
          </a:p>
        </p:txBody>
      </p:sp>
      <p:sp>
        <p:nvSpPr>
          <p:cNvPr id="44" name="Texte niveau 1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Texte de puce de diapositive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45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uc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Texte niveau 1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 numCol="2" spcCol="1098550"/>
          <a:lstStyle/>
          <a:p>
            <a:r>
              <a:t>Texte de puce de diapositive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53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re, puces et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ous-titre de diapositiv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374046" y="1849757"/>
            <a:ext cx="3031745" cy="728674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Sous-titre de diapositive</a:t>
            </a:r>
          </a:p>
        </p:txBody>
      </p:sp>
      <p:sp>
        <p:nvSpPr>
          <p:cNvPr id="61" name="Texte niveau 1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374046" y="3311768"/>
            <a:ext cx="3031745" cy="6436158"/>
          </a:xfrm>
          <a:prstGeom prst="rect">
            <a:avLst/>
          </a:prstGeom>
        </p:spPr>
        <p:txBody>
          <a:bodyPr/>
          <a:lstStyle/>
          <a:p>
            <a:r>
              <a:t>Texte de puce de diapositive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62" name="660384004_1290x1720.jpg"/>
          <p:cNvSpPr>
            <a:spLocks noGrp="1"/>
          </p:cNvSpPr>
          <p:nvPr>
            <p:ph type="pic" idx="22"/>
          </p:nvPr>
        </p:nvSpPr>
        <p:spPr>
          <a:xfrm>
            <a:off x="3779838" y="-317470"/>
            <a:ext cx="3384515" cy="11346474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63" name="Titre de diapositive"/>
          <p:cNvSpPr txBox="1">
            <a:spLocks noGrp="1"/>
          </p:cNvSpPr>
          <p:nvPr>
            <p:ph type="title" hasCustomPrompt="1"/>
          </p:nvPr>
        </p:nvSpPr>
        <p:spPr>
          <a:xfrm>
            <a:off x="374046" y="841485"/>
            <a:ext cx="3031745" cy="1118680"/>
          </a:xfrm>
          <a:prstGeom prst="rect">
            <a:avLst/>
          </a:prstGeom>
        </p:spPr>
        <p:txBody>
          <a:bodyPr/>
          <a:lstStyle/>
          <a:p>
            <a:r>
              <a:t>Titre de diapositive</a:t>
            </a:r>
          </a:p>
        </p:txBody>
      </p:sp>
      <p:sp>
        <p:nvSpPr>
          <p:cNvPr id="64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Titre de section"/>
          <p:cNvSpPr txBox="1">
            <a:spLocks noGrp="1"/>
          </p:cNvSpPr>
          <p:nvPr>
            <p:ph type="title" hasCustomPrompt="1"/>
          </p:nvPr>
        </p:nvSpPr>
        <p:spPr>
          <a:xfrm>
            <a:off x="374045" y="3534238"/>
            <a:ext cx="6811583" cy="3623337"/>
          </a:xfrm>
          <a:prstGeom prst="rect">
            <a:avLst/>
          </a:prstGeom>
        </p:spPr>
        <p:txBody>
          <a:bodyPr anchor="ctr"/>
          <a:lstStyle>
            <a:lvl1pPr>
              <a:defRPr sz="11600" b="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r>
              <a:t>Titre de section</a:t>
            </a:r>
          </a:p>
        </p:txBody>
      </p:sp>
      <p:sp>
        <p:nvSpPr>
          <p:cNvPr id="72" name="Numéro de diapositive"/>
          <p:cNvSpPr txBox="1">
            <a:spLocks noGrp="1"/>
          </p:cNvSpPr>
          <p:nvPr>
            <p:ph type="sldNum" sz="quarter" idx="2"/>
          </p:nvPr>
        </p:nvSpPr>
        <p:spPr>
          <a:xfrm>
            <a:off x="3537450" y="10112536"/>
            <a:ext cx="480901" cy="37959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re seul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Titre de diapositive"/>
          <p:cNvSpPr txBox="1">
            <a:spLocks noGrp="1"/>
          </p:cNvSpPr>
          <p:nvPr>
            <p:ph type="title" hasCustomPrompt="1"/>
          </p:nvPr>
        </p:nvSpPr>
        <p:spPr>
          <a:xfrm>
            <a:off x="374047" y="841486"/>
            <a:ext cx="6811582" cy="1118563"/>
          </a:xfrm>
          <a:prstGeom prst="rect">
            <a:avLst/>
          </a:prstGeom>
        </p:spPr>
        <p:txBody>
          <a:bodyPr/>
          <a:lstStyle/>
          <a:p>
            <a:r>
              <a:t>Titre de diapositive</a:t>
            </a:r>
          </a:p>
        </p:txBody>
      </p:sp>
      <p:sp>
        <p:nvSpPr>
          <p:cNvPr id="80" name="Sous-titre de diapositiv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374047" y="1849757"/>
            <a:ext cx="6811582" cy="728674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Sous-titre de diapositive</a:t>
            </a:r>
          </a:p>
        </p:txBody>
      </p:sp>
      <p:sp>
        <p:nvSpPr>
          <p:cNvPr id="81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Ordre du jou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Titre de l’ordre du jour"/>
          <p:cNvSpPr txBox="1">
            <a:spLocks noGrp="1"/>
          </p:cNvSpPr>
          <p:nvPr>
            <p:ph type="title" hasCustomPrompt="1"/>
          </p:nvPr>
        </p:nvSpPr>
        <p:spPr>
          <a:xfrm>
            <a:off x="374047" y="841485"/>
            <a:ext cx="6811582" cy="1118680"/>
          </a:xfrm>
          <a:prstGeom prst="rect">
            <a:avLst/>
          </a:prstGeom>
        </p:spPr>
        <p:txBody>
          <a:bodyPr/>
          <a:lstStyle/>
          <a:p>
            <a:r>
              <a:t>Titre de l’ordre du jour</a:t>
            </a:r>
          </a:p>
        </p:txBody>
      </p:sp>
      <p:sp>
        <p:nvSpPr>
          <p:cNvPr id="89" name="Sous-titre de l’ordre du jour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374047" y="1849757"/>
            <a:ext cx="6811582" cy="728674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Sous-titre de l’ordre du jour</a:t>
            </a:r>
          </a:p>
        </p:txBody>
      </p:sp>
      <p:sp>
        <p:nvSpPr>
          <p:cNvPr id="90" name="Texte niveau 1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1pPr>
            <a:lvl2pPr marL="0" indent="4572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2pPr>
            <a:lvl3pPr marL="0" indent="9144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3pPr>
            <a:lvl4pPr marL="0" indent="13716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4pPr>
            <a:lvl5pPr marL="0" indent="18288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5pPr>
          </a:lstStyle>
          <a:p>
            <a:r>
              <a:t>Rubriques de l’ordre du jour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91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de diapositive"/>
          <p:cNvSpPr txBox="1">
            <a:spLocks noGrp="1"/>
          </p:cNvSpPr>
          <p:nvPr>
            <p:ph type="title" hasCustomPrompt="1"/>
          </p:nvPr>
        </p:nvSpPr>
        <p:spPr>
          <a:xfrm>
            <a:off x="374047" y="841485"/>
            <a:ext cx="6811582" cy="111717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t>Titre de diapositive</a:t>
            </a:r>
          </a:p>
        </p:txBody>
      </p:sp>
      <p:sp>
        <p:nvSpPr>
          <p:cNvPr id="3" name="Texte niveau 1…"/>
          <p:cNvSpPr txBox="1">
            <a:spLocks noGrp="1"/>
          </p:cNvSpPr>
          <p:nvPr>
            <p:ph type="body" idx="1" hasCustomPrompt="1"/>
          </p:nvPr>
        </p:nvSpPr>
        <p:spPr>
          <a:xfrm>
            <a:off x="374047" y="3311768"/>
            <a:ext cx="6811582" cy="643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t>Texte de puce de diapositive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4" name="Numéro de diapositive"/>
          <p:cNvSpPr txBox="1">
            <a:spLocks noGrp="1"/>
          </p:cNvSpPr>
          <p:nvPr>
            <p:ph type="sldNum" sz="quarter" idx="2"/>
          </p:nvPr>
        </p:nvSpPr>
        <p:spPr>
          <a:xfrm>
            <a:off x="3537450" y="10109236"/>
            <a:ext cx="480901" cy="379591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>
            <a:lvl1pPr defTabSz="584200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‹N°›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ransition spd="med"/>
  <p:txStyles>
    <p:titleStyle>
      <a:lvl1pPr marL="0" marR="0" indent="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titleStyle>
    <p:bodyStyle>
      <a:lvl1pPr marL="6096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12192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18288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24384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30480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36576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42672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48768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54864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>
            <a:extLst>
              <a:ext uri="{FF2B5EF4-FFF2-40B4-BE49-F238E27FC236}">
                <a16:creationId xmlns:a16="http://schemas.microsoft.com/office/drawing/2014/main" id="{C198A517-B666-4B23-A577-A01FE52FF6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44612" y="2098267"/>
            <a:ext cx="2822664" cy="2822664"/>
          </a:xfrm>
          <a:prstGeom prst="rect">
            <a:avLst/>
          </a:prstGeom>
        </p:spPr>
      </p:pic>
      <p:sp>
        <p:nvSpPr>
          <p:cNvPr id="10" name="LANCEMENT  DE LA MISSION">
            <a:extLst>
              <a:ext uri="{FF2B5EF4-FFF2-40B4-BE49-F238E27FC236}">
                <a16:creationId xmlns:a16="http://schemas.microsoft.com/office/drawing/2014/main" id="{60DEFB1F-8226-3C45-BD6C-E2930799A0B9}"/>
              </a:ext>
            </a:extLst>
          </p:cNvPr>
          <p:cNvSpPr txBox="1"/>
          <p:nvPr/>
        </p:nvSpPr>
        <p:spPr>
          <a:xfrm>
            <a:off x="307380" y="1493827"/>
            <a:ext cx="6637557" cy="65780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50800" tIns="50800" rIns="50800" bIns="50800" anchor="ctr">
            <a:spAutoFit/>
          </a:bodyPr>
          <a:lstStyle/>
          <a:p>
            <a:pPr defTabSz="2438338">
              <a:lnSpc>
                <a:spcPct val="80000"/>
              </a:lnSpc>
              <a:defRPr sz="18000">
                <a:solidFill>
                  <a:srgbClr val="FFFFFF"/>
                </a:solidFill>
                <a:latin typeface="Montserrat Bold"/>
                <a:ea typeface="Montserrat Bold"/>
                <a:cs typeface="Montserrat Bold"/>
                <a:sym typeface="Montserrat Bold"/>
              </a:defRPr>
            </a:pPr>
            <a:r>
              <a:rPr lang="fr-FR" sz="4400" dirty="0">
                <a:solidFill>
                  <a:srgbClr val="0000E2"/>
                </a:solidFill>
                <a:latin typeface="Montserrat Bold"/>
                <a:sym typeface="Montserrat Bold"/>
              </a:rPr>
              <a:t>KIT OPERATIONNEL PZ99</a:t>
            </a:r>
            <a:endParaRPr sz="4400" dirty="0">
              <a:solidFill>
                <a:srgbClr val="0000E2"/>
              </a:solidFill>
              <a:latin typeface="Montserrat Bold"/>
              <a:sym typeface="Montserrat Bold"/>
            </a:endParaRPr>
          </a:p>
        </p:txBody>
      </p:sp>
      <p:sp>
        <p:nvSpPr>
          <p:cNvPr id="13" name="LANCEMENT  DE LA MISSION">
            <a:extLst>
              <a:ext uri="{FF2B5EF4-FFF2-40B4-BE49-F238E27FC236}">
                <a16:creationId xmlns:a16="http://schemas.microsoft.com/office/drawing/2014/main" id="{743DA208-96D6-CD4D-B615-B43743883C4E}"/>
              </a:ext>
            </a:extLst>
          </p:cNvPr>
          <p:cNvSpPr txBox="1"/>
          <p:nvPr/>
        </p:nvSpPr>
        <p:spPr>
          <a:xfrm>
            <a:off x="753394" y="5428607"/>
            <a:ext cx="6191543" cy="32751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50800" tIns="50800" rIns="50800" bIns="50800" numCol="2" anchor="t" anchorCtr="0">
            <a:noAutofit/>
          </a:bodyPr>
          <a:lstStyle/>
          <a:p>
            <a:pPr marL="285750" indent="-285750" algn="l" defTabSz="2438338">
              <a:lnSpc>
                <a:spcPct val="80000"/>
              </a:lnSpc>
              <a:buFont typeface="Arial" panose="020B0604020202020204" pitchFamily="34" charset="0"/>
              <a:buChar char="•"/>
              <a:defRPr sz="18000">
                <a:solidFill>
                  <a:srgbClr val="FFFFFF"/>
                </a:solidFill>
                <a:latin typeface="Montserrat Bold"/>
                <a:ea typeface="Montserrat Bold"/>
                <a:cs typeface="Montserrat Bold"/>
                <a:sym typeface="Montserrat Bold"/>
              </a:defRPr>
            </a:pPr>
            <a:r>
              <a:rPr lang="fr-FR" sz="1400" dirty="0">
                <a:solidFill>
                  <a:srgbClr val="0000E2"/>
                </a:solidFill>
                <a:latin typeface="Montserrat Medium" pitchFamily="2" charset="77"/>
                <a:sym typeface="Montserrat Bold"/>
              </a:rPr>
              <a:t>10 A4 </a:t>
            </a:r>
            <a:r>
              <a:rPr lang="fr-FR" sz="1400" dirty="0" err="1">
                <a:solidFill>
                  <a:srgbClr val="0000E2"/>
                </a:solidFill>
                <a:latin typeface="Montserrat Medium" pitchFamily="2" charset="77"/>
                <a:sym typeface="Montserrat Bold"/>
              </a:rPr>
              <a:t>sheets</a:t>
            </a:r>
            <a:endParaRPr lang="fr-FR" sz="1400" dirty="0">
              <a:solidFill>
                <a:srgbClr val="0000E2"/>
              </a:solidFill>
              <a:latin typeface="Montserrat Medium" pitchFamily="2" charset="77"/>
              <a:sym typeface="Montserrat Bold"/>
            </a:endParaRPr>
          </a:p>
          <a:p>
            <a:pPr marL="285750" indent="-285750" algn="l" defTabSz="2438338">
              <a:lnSpc>
                <a:spcPct val="80000"/>
              </a:lnSpc>
              <a:buFont typeface="Arial" panose="020B0604020202020204" pitchFamily="34" charset="0"/>
              <a:buChar char="•"/>
              <a:defRPr sz="18000">
                <a:solidFill>
                  <a:srgbClr val="FFFFFF"/>
                </a:solidFill>
                <a:latin typeface="Montserrat Bold"/>
                <a:ea typeface="Montserrat Bold"/>
                <a:cs typeface="Montserrat Bold"/>
                <a:sym typeface="Montserrat Bold"/>
              </a:defRPr>
            </a:pPr>
            <a:r>
              <a:rPr lang="fr-FR" sz="1400" dirty="0" err="1">
                <a:solidFill>
                  <a:srgbClr val="0000E2"/>
                </a:solidFill>
                <a:latin typeface="Montserrat Medium" pitchFamily="2" charset="77"/>
                <a:sym typeface="Montserrat Bold"/>
              </a:rPr>
              <a:t>duct</a:t>
            </a:r>
            <a:r>
              <a:rPr lang="fr-FR" sz="1400" dirty="0">
                <a:solidFill>
                  <a:srgbClr val="0000E2"/>
                </a:solidFill>
                <a:latin typeface="Montserrat Medium" pitchFamily="2" charset="77"/>
                <a:sym typeface="Montserrat Bold"/>
              </a:rPr>
              <a:t> tape</a:t>
            </a:r>
          </a:p>
          <a:p>
            <a:pPr marL="285750" indent="-285750" algn="l" defTabSz="2438338">
              <a:lnSpc>
                <a:spcPct val="80000"/>
              </a:lnSpc>
              <a:buFont typeface="Arial" panose="020B0604020202020204" pitchFamily="34" charset="0"/>
              <a:buChar char="•"/>
              <a:defRPr sz="18000">
                <a:solidFill>
                  <a:srgbClr val="FFFFFF"/>
                </a:solidFill>
                <a:latin typeface="Montserrat Bold"/>
                <a:ea typeface="Montserrat Bold"/>
                <a:cs typeface="Montserrat Bold"/>
                <a:sym typeface="Montserrat Bold"/>
              </a:defRPr>
            </a:pPr>
            <a:r>
              <a:rPr lang="fr-FR" sz="1400" dirty="0">
                <a:solidFill>
                  <a:srgbClr val="0000E2"/>
                </a:solidFill>
                <a:latin typeface="Montserrat Medium" pitchFamily="2" charset="77"/>
                <a:sym typeface="Montserrat Bold"/>
              </a:rPr>
              <a:t>Cutter</a:t>
            </a:r>
          </a:p>
          <a:p>
            <a:pPr marL="285750" indent="-285750" algn="l" defTabSz="2438338">
              <a:lnSpc>
                <a:spcPct val="80000"/>
              </a:lnSpc>
              <a:buFont typeface="Arial" panose="020B0604020202020204" pitchFamily="34" charset="0"/>
              <a:buChar char="•"/>
              <a:defRPr sz="18000">
                <a:solidFill>
                  <a:srgbClr val="FFFFFF"/>
                </a:solidFill>
                <a:latin typeface="Montserrat Bold"/>
                <a:ea typeface="Montserrat Bold"/>
                <a:cs typeface="Montserrat Bold"/>
                <a:sym typeface="Montserrat Bold"/>
              </a:defRPr>
            </a:pPr>
            <a:r>
              <a:rPr lang="fr-FR" sz="1400" dirty="0">
                <a:solidFill>
                  <a:srgbClr val="0000E2"/>
                </a:solidFill>
                <a:latin typeface="Montserrat Medium" pitchFamily="2" charset="77"/>
                <a:sym typeface="Montserrat Bold"/>
              </a:rPr>
              <a:t>Scissors</a:t>
            </a:r>
          </a:p>
          <a:p>
            <a:pPr marL="285750" indent="-285750" algn="l" defTabSz="2438338">
              <a:lnSpc>
                <a:spcPct val="80000"/>
              </a:lnSpc>
              <a:buFont typeface="Arial" panose="020B0604020202020204" pitchFamily="34" charset="0"/>
              <a:buChar char="•"/>
              <a:defRPr sz="18000">
                <a:solidFill>
                  <a:srgbClr val="FFFFFF"/>
                </a:solidFill>
                <a:latin typeface="Montserrat Bold"/>
                <a:ea typeface="Montserrat Bold"/>
                <a:cs typeface="Montserrat Bold"/>
                <a:sym typeface="Montserrat Bold"/>
              </a:defRPr>
            </a:pPr>
            <a:r>
              <a:rPr lang="fr-FR" sz="1400" dirty="0">
                <a:solidFill>
                  <a:srgbClr val="0000E2"/>
                </a:solidFill>
                <a:latin typeface="Montserrat Medium" pitchFamily="2" charset="77"/>
                <a:sym typeface="Montserrat Bold"/>
              </a:rPr>
              <a:t>30cm </a:t>
            </a:r>
            <a:r>
              <a:rPr lang="fr-FR" sz="1400" dirty="0" err="1">
                <a:solidFill>
                  <a:srgbClr val="0000E2"/>
                </a:solidFill>
                <a:latin typeface="Montserrat Medium" pitchFamily="2" charset="77"/>
                <a:sym typeface="Montserrat Bold"/>
              </a:rPr>
              <a:t>ruler</a:t>
            </a:r>
            <a:endParaRPr lang="fr-FR" sz="1400" dirty="0">
              <a:solidFill>
                <a:srgbClr val="0000E2"/>
              </a:solidFill>
              <a:latin typeface="Montserrat Medium" pitchFamily="2" charset="77"/>
              <a:sym typeface="Montserrat Bold"/>
            </a:endParaRPr>
          </a:p>
          <a:p>
            <a:pPr marL="285750" indent="-285750" algn="l" defTabSz="2438338">
              <a:lnSpc>
                <a:spcPct val="80000"/>
              </a:lnSpc>
              <a:buFont typeface="Arial" panose="020B0604020202020204" pitchFamily="34" charset="0"/>
              <a:buChar char="•"/>
              <a:defRPr sz="18000">
                <a:solidFill>
                  <a:srgbClr val="FFFFFF"/>
                </a:solidFill>
                <a:latin typeface="Montserrat Bold"/>
                <a:ea typeface="Montserrat Bold"/>
                <a:cs typeface="Montserrat Bold"/>
                <a:sym typeface="Montserrat Bold"/>
              </a:defRPr>
            </a:pPr>
            <a:r>
              <a:rPr lang="fr-FR" sz="1400" dirty="0">
                <a:solidFill>
                  <a:srgbClr val="0000E2"/>
                </a:solidFill>
                <a:latin typeface="Montserrat Medium" pitchFamily="2" charset="77"/>
                <a:sym typeface="Montserrat Bold"/>
              </a:rPr>
              <a:t>2 </a:t>
            </a:r>
            <a:r>
              <a:rPr lang="fr-FR" sz="1400" dirty="0" err="1">
                <a:solidFill>
                  <a:srgbClr val="0000E2"/>
                </a:solidFill>
                <a:latin typeface="Montserrat Medium" pitchFamily="2" charset="77"/>
                <a:sym typeface="Montserrat Bold"/>
              </a:rPr>
              <a:t>cardboard</a:t>
            </a:r>
            <a:r>
              <a:rPr lang="fr-FR" sz="1400" dirty="0">
                <a:solidFill>
                  <a:srgbClr val="0000E2"/>
                </a:solidFill>
                <a:latin typeface="Montserrat Medium" pitchFamily="2" charset="77"/>
                <a:sym typeface="Montserrat Bold"/>
              </a:rPr>
              <a:t> </a:t>
            </a:r>
            <a:r>
              <a:rPr lang="fr-FR" sz="1400" dirty="0" err="1">
                <a:solidFill>
                  <a:srgbClr val="0000E2"/>
                </a:solidFill>
                <a:latin typeface="Montserrat Medium" pitchFamily="2" charset="77"/>
                <a:sym typeface="Montserrat Bold"/>
              </a:rPr>
              <a:t>sheets</a:t>
            </a:r>
            <a:endParaRPr lang="fr-FR" sz="1400" dirty="0">
              <a:solidFill>
                <a:srgbClr val="0000E2"/>
              </a:solidFill>
              <a:latin typeface="Montserrat Medium" pitchFamily="2" charset="77"/>
              <a:sym typeface="Montserrat Bold"/>
            </a:endParaRPr>
          </a:p>
          <a:p>
            <a:pPr marL="285750" indent="-285750" algn="l" defTabSz="2438338">
              <a:lnSpc>
                <a:spcPct val="80000"/>
              </a:lnSpc>
              <a:buFont typeface="Arial" panose="020B0604020202020204" pitchFamily="34" charset="0"/>
              <a:buChar char="•"/>
              <a:defRPr sz="18000">
                <a:solidFill>
                  <a:srgbClr val="FFFFFF"/>
                </a:solidFill>
                <a:latin typeface="Montserrat Bold"/>
                <a:ea typeface="Montserrat Bold"/>
                <a:cs typeface="Montserrat Bold"/>
                <a:sym typeface="Montserrat Bold"/>
              </a:defRPr>
            </a:pPr>
            <a:r>
              <a:rPr lang="fr-FR" sz="1400" dirty="0">
                <a:solidFill>
                  <a:srgbClr val="0000E2"/>
                </a:solidFill>
                <a:latin typeface="Montserrat Medium" pitchFamily="2" charset="77"/>
                <a:sym typeface="Montserrat Bold"/>
              </a:rPr>
              <a:t>String</a:t>
            </a:r>
          </a:p>
          <a:p>
            <a:pPr marL="285750" indent="-285750" algn="l" defTabSz="2438338">
              <a:lnSpc>
                <a:spcPct val="80000"/>
              </a:lnSpc>
              <a:buFont typeface="Arial" panose="020B0604020202020204" pitchFamily="34" charset="0"/>
              <a:buChar char="•"/>
              <a:defRPr sz="18000">
                <a:solidFill>
                  <a:srgbClr val="FFFFFF"/>
                </a:solidFill>
                <a:latin typeface="Montserrat Bold"/>
                <a:ea typeface="Montserrat Bold"/>
                <a:cs typeface="Montserrat Bold"/>
                <a:sym typeface="Montserrat Bold"/>
              </a:defRPr>
            </a:pPr>
            <a:r>
              <a:rPr lang="fr-FR" sz="1400" dirty="0" err="1">
                <a:solidFill>
                  <a:srgbClr val="0000E2"/>
                </a:solidFill>
                <a:latin typeface="Montserrat Medium" pitchFamily="2" charset="77"/>
                <a:sym typeface="Montserrat Bold"/>
              </a:rPr>
              <a:t>Balloon</a:t>
            </a:r>
            <a:endParaRPr lang="fr-FR" sz="1400" dirty="0">
              <a:solidFill>
                <a:srgbClr val="0000E2"/>
              </a:solidFill>
              <a:latin typeface="Montserrat Medium" pitchFamily="2" charset="77"/>
              <a:sym typeface="Montserrat Bold"/>
            </a:endParaRPr>
          </a:p>
          <a:p>
            <a:pPr marL="285750" indent="-285750" algn="l" defTabSz="2438338">
              <a:lnSpc>
                <a:spcPct val="80000"/>
              </a:lnSpc>
              <a:buFont typeface="Arial" panose="020B0604020202020204" pitchFamily="34" charset="0"/>
              <a:buChar char="•"/>
              <a:defRPr sz="18000">
                <a:solidFill>
                  <a:srgbClr val="FFFFFF"/>
                </a:solidFill>
                <a:latin typeface="Montserrat Bold"/>
                <a:ea typeface="Montserrat Bold"/>
                <a:cs typeface="Montserrat Bold"/>
                <a:sym typeface="Montserrat Bold"/>
              </a:defRPr>
            </a:pPr>
            <a:r>
              <a:rPr lang="fr-FR" sz="1400" dirty="0">
                <a:solidFill>
                  <a:srgbClr val="0000E2"/>
                </a:solidFill>
                <a:latin typeface="Montserrat Medium" pitchFamily="2" charset="77"/>
                <a:sym typeface="Montserrat Bold"/>
              </a:rPr>
              <a:t>Plastic bag</a:t>
            </a:r>
          </a:p>
          <a:p>
            <a:pPr marL="285750" indent="-285750" algn="l" defTabSz="2438338">
              <a:lnSpc>
                <a:spcPct val="80000"/>
              </a:lnSpc>
              <a:buFont typeface="Arial" panose="020B0604020202020204" pitchFamily="34" charset="0"/>
              <a:buChar char="•"/>
              <a:defRPr sz="18000">
                <a:solidFill>
                  <a:srgbClr val="FFFFFF"/>
                </a:solidFill>
                <a:latin typeface="Montserrat Bold"/>
                <a:ea typeface="Montserrat Bold"/>
                <a:cs typeface="Montserrat Bold"/>
                <a:sym typeface="Montserrat Bold"/>
              </a:defRPr>
            </a:pPr>
            <a:r>
              <a:rPr lang="fr-FR" sz="1400" dirty="0" err="1">
                <a:solidFill>
                  <a:srgbClr val="0000E2"/>
                </a:solidFill>
                <a:latin typeface="Montserrat Medium" pitchFamily="2" charset="77"/>
                <a:sym typeface="Montserrat Bold"/>
              </a:rPr>
              <a:t>electrician</a:t>
            </a:r>
            <a:r>
              <a:rPr lang="fr-FR" sz="1400" dirty="0">
                <a:solidFill>
                  <a:srgbClr val="0000E2"/>
                </a:solidFill>
                <a:latin typeface="Montserrat Medium" pitchFamily="2" charset="77"/>
                <a:sym typeface="Montserrat Bold"/>
              </a:rPr>
              <a:t> tape</a:t>
            </a:r>
          </a:p>
          <a:p>
            <a:pPr marL="285750" indent="-285750" algn="l" defTabSz="2438338">
              <a:lnSpc>
                <a:spcPct val="80000"/>
              </a:lnSpc>
              <a:buFont typeface="Arial" panose="020B0604020202020204" pitchFamily="34" charset="0"/>
              <a:buChar char="•"/>
              <a:defRPr sz="18000">
                <a:solidFill>
                  <a:srgbClr val="FFFFFF"/>
                </a:solidFill>
                <a:latin typeface="Montserrat Bold"/>
                <a:ea typeface="Montserrat Bold"/>
                <a:cs typeface="Montserrat Bold"/>
                <a:sym typeface="Montserrat Bold"/>
              </a:defRPr>
            </a:pPr>
            <a:r>
              <a:rPr lang="fr-FR" sz="1400" dirty="0">
                <a:solidFill>
                  <a:srgbClr val="0000E2"/>
                </a:solidFill>
                <a:latin typeface="Montserrat Medium" pitchFamily="2" charset="77"/>
                <a:sym typeface="Montserrat Bold"/>
              </a:rPr>
              <a:t>modeling </a:t>
            </a:r>
            <a:r>
              <a:rPr lang="fr-FR" sz="1400" dirty="0" err="1">
                <a:solidFill>
                  <a:srgbClr val="0000E2"/>
                </a:solidFill>
                <a:latin typeface="Montserrat Medium" pitchFamily="2" charset="77"/>
                <a:sym typeface="Montserrat Bold"/>
              </a:rPr>
              <a:t>clay</a:t>
            </a:r>
            <a:endParaRPr lang="fr-FR" sz="1400" dirty="0">
              <a:solidFill>
                <a:srgbClr val="0000E2"/>
              </a:solidFill>
              <a:latin typeface="Montserrat Medium" pitchFamily="2" charset="77"/>
              <a:sym typeface="Montserrat Bold"/>
            </a:endParaRPr>
          </a:p>
          <a:p>
            <a:pPr marL="285750" indent="-285750" algn="l" defTabSz="2438338">
              <a:lnSpc>
                <a:spcPct val="80000"/>
              </a:lnSpc>
              <a:buFont typeface="Arial" panose="020B0604020202020204" pitchFamily="34" charset="0"/>
              <a:buChar char="•"/>
              <a:defRPr sz="18000">
                <a:solidFill>
                  <a:srgbClr val="FFFFFF"/>
                </a:solidFill>
                <a:latin typeface="Montserrat Bold"/>
                <a:ea typeface="Montserrat Bold"/>
                <a:cs typeface="Montserrat Bold"/>
                <a:sym typeface="Montserrat Bold"/>
              </a:defRPr>
            </a:pPr>
            <a:r>
              <a:rPr lang="fr-FR" sz="1400" dirty="0">
                <a:solidFill>
                  <a:srgbClr val="0000E2"/>
                </a:solidFill>
                <a:latin typeface="Montserrat Medium" pitchFamily="2" charset="77"/>
                <a:sym typeface="Montserrat Bold"/>
              </a:rPr>
              <a:t>5 cups</a:t>
            </a:r>
          </a:p>
          <a:p>
            <a:pPr marL="285750" indent="-285750" algn="l" defTabSz="2438338">
              <a:lnSpc>
                <a:spcPct val="80000"/>
              </a:lnSpc>
              <a:buFont typeface="Arial" panose="020B0604020202020204" pitchFamily="34" charset="0"/>
              <a:buChar char="•"/>
              <a:defRPr sz="18000">
                <a:solidFill>
                  <a:srgbClr val="FFFFFF"/>
                </a:solidFill>
                <a:latin typeface="Montserrat Bold"/>
                <a:ea typeface="Montserrat Bold"/>
                <a:cs typeface="Montserrat Bold"/>
                <a:sym typeface="Montserrat Bold"/>
              </a:defRPr>
            </a:pPr>
            <a:r>
              <a:rPr lang="fr-FR" sz="1400" dirty="0">
                <a:solidFill>
                  <a:srgbClr val="0000E2"/>
                </a:solidFill>
                <a:latin typeface="Montserrat Medium" pitchFamily="2" charset="77"/>
                <a:sym typeface="Montserrat Bold"/>
              </a:rPr>
              <a:t>1 K800 glue gun4 glue sticks</a:t>
            </a:r>
          </a:p>
          <a:p>
            <a:pPr marL="285750" indent="-285750" algn="l" defTabSz="2438338">
              <a:lnSpc>
                <a:spcPct val="80000"/>
              </a:lnSpc>
              <a:buFont typeface="Arial" panose="020B0604020202020204" pitchFamily="34" charset="0"/>
              <a:buChar char="•"/>
              <a:defRPr sz="18000">
                <a:solidFill>
                  <a:srgbClr val="FFFFFF"/>
                </a:solidFill>
                <a:latin typeface="Montserrat Bold"/>
                <a:ea typeface="Montserrat Bold"/>
                <a:cs typeface="Montserrat Bold"/>
                <a:sym typeface="Montserrat Bold"/>
              </a:defRPr>
            </a:pPr>
            <a:r>
              <a:rPr lang="fr-FR" sz="1400" dirty="0">
                <a:solidFill>
                  <a:srgbClr val="0000E2"/>
                </a:solidFill>
                <a:latin typeface="Montserrat Medium" pitchFamily="2" charset="77"/>
                <a:sym typeface="Montserrat Bold"/>
              </a:rPr>
              <a:t>10 magnets Q-10-10-05-N</a:t>
            </a:r>
          </a:p>
          <a:p>
            <a:pPr marL="285750" indent="-285750" algn="l" defTabSz="2438338">
              <a:lnSpc>
                <a:spcPct val="80000"/>
              </a:lnSpc>
              <a:buFont typeface="Arial" panose="020B0604020202020204" pitchFamily="34" charset="0"/>
              <a:buChar char="•"/>
              <a:defRPr sz="18000">
                <a:solidFill>
                  <a:srgbClr val="FFFFFF"/>
                </a:solidFill>
                <a:latin typeface="Montserrat Bold"/>
                <a:ea typeface="Montserrat Bold"/>
                <a:cs typeface="Montserrat Bold"/>
                <a:sym typeface="Montserrat Bold"/>
              </a:defRPr>
            </a:pPr>
            <a:r>
              <a:rPr lang="fr-FR" sz="1400" dirty="0">
                <a:solidFill>
                  <a:srgbClr val="0000E2"/>
                </a:solidFill>
                <a:latin typeface="Montserrat Medium" pitchFamily="2" charset="77"/>
                <a:sym typeface="Montserrat Bold"/>
              </a:rPr>
              <a:t>5 magnets S-20-02-N</a:t>
            </a:r>
          </a:p>
          <a:p>
            <a:pPr marL="285750" indent="-285750" algn="l" defTabSz="2438338">
              <a:lnSpc>
                <a:spcPct val="80000"/>
              </a:lnSpc>
              <a:buFont typeface="Arial" panose="020B0604020202020204" pitchFamily="34" charset="0"/>
              <a:buChar char="•"/>
              <a:defRPr sz="18000">
                <a:solidFill>
                  <a:srgbClr val="FFFFFF"/>
                </a:solidFill>
                <a:latin typeface="Montserrat Bold"/>
                <a:ea typeface="Montserrat Bold"/>
                <a:cs typeface="Montserrat Bold"/>
                <a:sym typeface="Montserrat Bold"/>
              </a:defRPr>
            </a:pPr>
            <a:r>
              <a:rPr lang="fr-FR" sz="1400" dirty="0">
                <a:solidFill>
                  <a:srgbClr val="0000E2"/>
                </a:solidFill>
                <a:latin typeface="Montserrat Medium" pitchFamily="2" charset="77"/>
                <a:sym typeface="Montserrat Bold"/>
              </a:rPr>
              <a:t>10 transparent plastic </a:t>
            </a:r>
            <a:r>
              <a:rPr lang="fr-FR" sz="1400" dirty="0" err="1">
                <a:solidFill>
                  <a:srgbClr val="0000E2"/>
                </a:solidFill>
                <a:latin typeface="Montserrat Medium" pitchFamily="2" charset="77"/>
                <a:sym typeface="Montserrat Bold"/>
              </a:rPr>
              <a:t>sheets</a:t>
            </a:r>
            <a:endParaRPr lang="fr-FR" sz="1400" dirty="0">
              <a:solidFill>
                <a:srgbClr val="0000E2"/>
              </a:solidFill>
              <a:latin typeface="Montserrat Medium" pitchFamily="2" charset="77"/>
              <a:sym typeface="Montserrat Bold"/>
            </a:endParaRPr>
          </a:p>
          <a:p>
            <a:pPr marL="285750" indent="-285750" algn="l" defTabSz="2438338">
              <a:lnSpc>
                <a:spcPct val="80000"/>
              </a:lnSpc>
              <a:buFont typeface="Arial" panose="020B0604020202020204" pitchFamily="34" charset="0"/>
              <a:buChar char="•"/>
              <a:defRPr sz="18000">
                <a:solidFill>
                  <a:srgbClr val="FFFFFF"/>
                </a:solidFill>
                <a:latin typeface="Montserrat Bold"/>
                <a:ea typeface="Montserrat Bold"/>
                <a:cs typeface="Montserrat Bold"/>
                <a:sym typeface="Montserrat Bold"/>
              </a:defRPr>
            </a:pPr>
            <a:endParaRPr lang="fr-FR" sz="1400" dirty="0">
              <a:solidFill>
                <a:srgbClr val="0000E2"/>
              </a:solidFill>
              <a:latin typeface="Montserrat Medium" pitchFamily="2" charset="77"/>
              <a:sym typeface="Montserrat Bold"/>
            </a:endParaRPr>
          </a:p>
          <a:p>
            <a:pPr marL="285750" indent="-285750" algn="l" defTabSz="2438338">
              <a:lnSpc>
                <a:spcPct val="80000"/>
              </a:lnSpc>
              <a:buFont typeface="Arial" panose="020B0604020202020204" pitchFamily="34" charset="0"/>
              <a:buChar char="•"/>
              <a:defRPr sz="18000">
                <a:solidFill>
                  <a:srgbClr val="FFFFFF"/>
                </a:solidFill>
                <a:latin typeface="Montserrat Bold"/>
                <a:ea typeface="Montserrat Bold"/>
                <a:cs typeface="Montserrat Bold"/>
                <a:sym typeface="Montserrat Bold"/>
              </a:defRPr>
            </a:pPr>
            <a:endParaRPr lang="fr-FR" sz="1400" dirty="0">
              <a:solidFill>
                <a:srgbClr val="0000E2"/>
              </a:solidFill>
              <a:latin typeface="Montserrat Medium" pitchFamily="2" charset="77"/>
              <a:sym typeface="Montserrat Bold"/>
            </a:endParaRPr>
          </a:p>
          <a:p>
            <a:pPr marL="285750" indent="-285750" algn="l" defTabSz="2438338">
              <a:lnSpc>
                <a:spcPct val="80000"/>
              </a:lnSpc>
              <a:buFont typeface="Arial" panose="020B0604020202020204" pitchFamily="34" charset="0"/>
              <a:buChar char="•"/>
              <a:defRPr sz="18000">
                <a:solidFill>
                  <a:srgbClr val="FFFFFF"/>
                </a:solidFill>
                <a:latin typeface="Montserrat Bold"/>
                <a:ea typeface="Montserrat Bold"/>
                <a:cs typeface="Montserrat Bold"/>
                <a:sym typeface="Montserrat Bold"/>
              </a:defRPr>
            </a:pPr>
            <a:r>
              <a:rPr lang="fr-FR" sz="1400" dirty="0">
                <a:solidFill>
                  <a:srgbClr val="0000E2"/>
                </a:solidFill>
                <a:latin typeface="Montserrat Medium" pitchFamily="2" charset="77"/>
                <a:sym typeface="Montserrat Bold"/>
              </a:rPr>
              <a:t>1 mass of 100g</a:t>
            </a:r>
          </a:p>
          <a:p>
            <a:pPr marL="285750" indent="-285750" algn="l" defTabSz="2438338">
              <a:lnSpc>
                <a:spcPct val="80000"/>
              </a:lnSpc>
              <a:buFont typeface="Arial" panose="020B0604020202020204" pitchFamily="34" charset="0"/>
              <a:buChar char="•"/>
              <a:defRPr sz="18000">
                <a:solidFill>
                  <a:srgbClr val="FFFFFF"/>
                </a:solidFill>
                <a:latin typeface="Montserrat Bold"/>
                <a:ea typeface="Montserrat Bold"/>
                <a:cs typeface="Montserrat Bold"/>
                <a:sym typeface="Montserrat Bold"/>
              </a:defRPr>
            </a:pPr>
            <a:r>
              <a:rPr lang="fr-FR" sz="1400" dirty="0" err="1">
                <a:solidFill>
                  <a:srgbClr val="0000E2"/>
                </a:solidFill>
                <a:latin typeface="Montserrat Medium" pitchFamily="2" charset="77"/>
                <a:sym typeface="Montserrat Bold"/>
              </a:rPr>
              <a:t>Aluminum</a:t>
            </a:r>
            <a:r>
              <a:rPr lang="fr-FR" sz="1400" dirty="0">
                <a:solidFill>
                  <a:srgbClr val="0000E2"/>
                </a:solidFill>
                <a:latin typeface="Montserrat Medium" pitchFamily="2" charset="77"/>
                <a:sym typeface="Montserrat Bold"/>
              </a:rPr>
              <a:t> foil</a:t>
            </a:r>
          </a:p>
          <a:p>
            <a:pPr marL="285750" indent="-285750" algn="l" defTabSz="2438338">
              <a:lnSpc>
                <a:spcPct val="80000"/>
              </a:lnSpc>
              <a:buFont typeface="Arial" panose="020B0604020202020204" pitchFamily="34" charset="0"/>
              <a:buChar char="•"/>
              <a:defRPr sz="18000">
                <a:solidFill>
                  <a:srgbClr val="FFFFFF"/>
                </a:solidFill>
                <a:latin typeface="Montserrat Bold"/>
                <a:ea typeface="Montserrat Bold"/>
                <a:cs typeface="Montserrat Bold"/>
                <a:sym typeface="Montserrat Bold"/>
              </a:defRPr>
            </a:pPr>
            <a:r>
              <a:rPr lang="fr-FR" sz="1400" dirty="0">
                <a:solidFill>
                  <a:srgbClr val="0000E2"/>
                </a:solidFill>
                <a:latin typeface="Montserrat Medium" pitchFamily="2" charset="77"/>
                <a:sym typeface="Montserrat Bold"/>
              </a:rPr>
              <a:t>Garbage </a:t>
            </a:r>
            <a:r>
              <a:rPr lang="fr-FR" sz="1400" dirty="0" err="1">
                <a:solidFill>
                  <a:srgbClr val="0000E2"/>
                </a:solidFill>
                <a:latin typeface="Montserrat Medium" pitchFamily="2" charset="77"/>
                <a:sym typeface="Montserrat Bold"/>
              </a:rPr>
              <a:t>bags</a:t>
            </a:r>
            <a:endParaRPr lang="fr-FR" sz="1400" dirty="0">
              <a:solidFill>
                <a:srgbClr val="0000E2"/>
              </a:solidFill>
              <a:latin typeface="Montserrat Medium" pitchFamily="2" charset="77"/>
              <a:sym typeface="Montserrat Bold"/>
            </a:endParaRPr>
          </a:p>
          <a:p>
            <a:pPr marL="285750" indent="-285750" algn="l" defTabSz="2438338">
              <a:lnSpc>
                <a:spcPct val="80000"/>
              </a:lnSpc>
              <a:buFont typeface="Arial" panose="020B0604020202020204" pitchFamily="34" charset="0"/>
              <a:buChar char="•"/>
              <a:defRPr sz="18000">
                <a:solidFill>
                  <a:srgbClr val="FFFFFF"/>
                </a:solidFill>
                <a:latin typeface="Montserrat Bold"/>
                <a:ea typeface="Montserrat Bold"/>
                <a:cs typeface="Montserrat Bold"/>
                <a:sym typeface="Montserrat Bold"/>
              </a:defRPr>
            </a:pPr>
            <a:r>
              <a:rPr lang="fr-FR" sz="1400" dirty="0">
                <a:solidFill>
                  <a:srgbClr val="0000E2"/>
                </a:solidFill>
                <a:latin typeface="Montserrat Medium" pitchFamily="2" charset="77"/>
                <a:sym typeface="Montserrat Bold"/>
              </a:rPr>
              <a:t>4 </a:t>
            </a:r>
            <a:r>
              <a:rPr lang="fr-FR" sz="1400" dirty="0" err="1">
                <a:solidFill>
                  <a:srgbClr val="0000E2"/>
                </a:solidFill>
                <a:latin typeface="Montserrat Medium" pitchFamily="2" charset="77"/>
                <a:sym typeface="Montserrat Bold"/>
              </a:rPr>
              <a:t>thin</a:t>
            </a:r>
            <a:r>
              <a:rPr lang="fr-FR" sz="1400" dirty="0">
                <a:solidFill>
                  <a:srgbClr val="0000E2"/>
                </a:solidFill>
                <a:latin typeface="Montserrat Medium" pitchFamily="2" charset="77"/>
                <a:sym typeface="Montserrat Bold"/>
              </a:rPr>
              <a:t> </a:t>
            </a:r>
            <a:r>
              <a:rPr lang="fr-FR" sz="1400" dirty="0" err="1">
                <a:solidFill>
                  <a:srgbClr val="0000E2"/>
                </a:solidFill>
                <a:latin typeface="Montserrat Medium" pitchFamily="2" charset="77"/>
                <a:sym typeface="Montserrat Bold"/>
              </a:rPr>
              <a:t>wooden</a:t>
            </a:r>
            <a:r>
              <a:rPr lang="fr-FR" sz="1400" dirty="0">
                <a:solidFill>
                  <a:srgbClr val="0000E2"/>
                </a:solidFill>
                <a:latin typeface="Montserrat Medium" pitchFamily="2" charset="77"/>
                <a:sym typeface="Montserrat Bold"/>
              </a:rPr>
              <a:t> </a:t>
            </a:r>
            <a:r>
              <a:rPr lang="fr-FR" sz="1400" dirty="0" err="1">
                <a:solidFill>
                  <a:srgbClr val="0000E2"/>
                </a:solidFill>
                <a:latin typeface="Montserrat Medium" pitchFamily="2" charset="77"/>
                <a:sym typeface="Montserrat Bold"/>
              </a:rPr>
              <a:t>rods</a:t>
            </a:r>
            <a:endParaRPr lang="fr-FR" sz="1400" dirty="0">
              <a:solidFill>
                <a:srgbClr val="0000E2"/>
              </a:solidFill>
              <a:latin typeface="Montserrat Medium" pitchFamily="2" charset="77"/>
              <a:sym typeface="Montserrat Bold"/>
            </a:endParaRPr>
          </a:p>
          <a:p>
            <a:pPr marL="285750" indent="-285750" algn="l" defTabSz="2438338">
              <a:lnSpc>
                <a:spcPct val="80000"/>
              </a:lnSpc>
              <a:buFont typeface="Arial" panose="020B0604020202020204" pitchFamily="34" charset="0"/>
              <a:buChar char="•"/>
              <a:defRPr sz="18000">
                <a:solidFill>
                  <a:srgbClr val="FFFFFF"/>
                </a:solidFill>
                <a:latin typeface="Montserrat Bold"/>
                <a:ea typeface="Montserrat Bold"/>
                <a:cs typeface="Montserrat Bold"/>
                <a:sym typeface="Montserrat Bold"/>
              </a:defRPr>
            </a:pPr>
            <a:r>
              <a:rPr lang="fr-FR" sz="1400" dirty="0" err="1">
                <a:solidFill>
                  <a:srgbClr val="0000E2"/>
                </a:solidFill>
                <a:latin typeface="Montserrat Medium" pitchFamily="2" charset="77"/>
                <a:sym typeface="Montserrat Bold"/>
              </a:rPr>
              <a:t>bubble</a:t>
            </a:r>
            <a:r>
              <a:rPr lang="fr-FR" sz="1400" dirty="0">
                <a:solidFill>
                  <a:srgbClr val="0000E2"/>
                </a:solidFill>
                <a:latin typeface="Montserrat Medium" pitchFamily="2" charset="77"/>
                <a:sym typeface="Montserrat Bold"/>
              </a:rPr>
              <a:t> wrap</a:t>
            </a:r>
          </a:p>
          <a:p>
            <a:pPr marL="285750" indent="-285750" algn="l" defTabSz="2438338">
              <a:lnSpc>
                <a:spcPct val="80000"/>
              </a:lnSpc>
              <a:buFont typeface="Arial" panose="020B0604020202020204" pitchFamily="34" charset="0"/>
              <a:buChar char="•"/>
              <a:defRPr sz="18000">
                <a:solidFill>
                  <a:srgbClr val="FFFFFF"/>
                </a:solidFill>
                <a:latin typeface="Montserrat Bold"/>
                <a:ea typeface="Montserrat Bold"/>
                <a:cs typeface="Montserrat Bold"/>
                <a:sym typeface="Montserrat Bold"/>
              </a:defRPr>
            </a:pPr>
            <a:r>
              <a:rPr lang="fr-FR" sz="1400" dirty="0">
                <a:solidFill>
                  <a:srgbClr val="0000E2"/>
                </a:solidFill>
                <a:latin typeface="Montserrat Medium" pitchFamily="2" charset="77"/>
                <a:sym typeface="Montserrat Bold"/>
              </a:rPr>
              <a:t>2 long </a:t>
            </a:r>
            <a:r>
              <a:rPr lang="fr-FR" sz="1400" dirty="0" err="1">
                <a:solidFill>
                  <a:srgbClr val="0000E2"/>
                </a:solidFill>
                <a:latin typeface="Montserrat Medium" pitchFamily="2" charset="77"/>
                <a:sym typeface="Montserrat Bold"/>
              </a:rPr>
              <a:t>rubber</a:t>
            </a:r>
            <a:r>
              <a:rPr lang="fr-FR" sz="1400" dirty="0">
                <a:solidFill>
                  <a:srgbClr val="0000E2"/>
                </a:solidFill>
                <a:latin typeface="Montserrat Medium" pitchFamily="2" charset="77"/>
                <a:sym typeface="Montserrat Bold"/>
              </a:rPr>
              <a:t> bands</a:t>
            </a:r>
          </a:p>
          <a:p>
            <a:pPr marL="285750" indent="-285750" algn="l" defTabSz="2438338">
              <a:lnSpc>
                <a:spcPct val="80000"/>
              </a:lnSpc>
              <a:buFont typeface="Arial" panose="020B0604020202020204" pitchFamily="34" charset="0"/>
              <a:buChar char="•"/>
              <a:defRPr sz="18000">
                <a:solidFill>
                  <a:srgbClr val="FFFFFF"/>
                </a:solidFill>
                <a:latin typeface="Montserrat Bold"/>
                <a:ea typeface="Montserrat Bold"/>
                <a:cs typeface="Montserrat Bold"/>
                <a:sym typeface="Montserrat Bold"/>
              </a:defRPr>
            </a:pPr>
            <a:r>
              <a:rPr lang="fr-FR" sz="1400" dirty="0">
                <a:solidFill>
                  <a:srgbClr val="0000E2"/>
                </a:solidFill>
                <a:latin typeface="Montserrat Medium" pitchFamily="2" charset="77"/>
                <a:sym typeface="Montserrat Bold"/>
              </a:rPr>
              <a:t>10 short </a:t>
            </a:r>
            <a:r>
              <a:rPr lang="fr-FR" sz="1400" dirty="0" err="1">
                <a:solidFill>
                  <a:srgbClr val="0000E2"/>
                </a:solidFill>
                <a:latin typeface="Montserrat Medium" pitchFamily="2" charset="77"/>
                <a:sym typeface="Montserrat Bold"/>
              </a:rPr>
              <a:t>rubber</a:t>
            </a:r>
            <a:r>
              <a:rPr lang="fr-FR" sz="1400" dirty="0">
                <a:solidFill>
                  <a:srgbClr val="0000E2"/>
                </a:solidFill>
                <a:latin typeface="Montserrat Medium" pitchFamily="2" charset="77"/>
                <a:sym typeface="Montserrat Bold"/>
              </a:rPr>
              <a:t> bands</a:t>
            </a:r>
          </a:p>
          <a:p>
            <a:pPr marL="285750" indent="-285750" algn="l" defTabSz="2438338">
              <a:lnSpc>
                <a:spcPct val="80000"/>
              </a:lnSpc>
              <a:buFont typeface="Arial" panose="020B0604020202020204" pitchFamily="34" charset="0"/>
              <a:buChar char="•"/>
              <a:defRPr sz="18000">
                <a:solidFill>
                  <a:srgbClr val="FFFFFF"/>
                </a:solidFill>
                <a:latin typeface="Montserrat Bold"/>
                <a:ea typeface="Montserrat Bold"/>
                <a:cs typeface="Montserrat Bold"/>
                <a:sym typeface="Montserrat Bold"/>
              </a:defRPr>
            </a:pPr>
            <a:r>
              <a:rPr lang="fr-FR" sz="1400" dirty="0" err="1">
                <a:solidFill>
                  <a:srgbClr val="0000E2"/>
                </a:solidFill>
                <a:latin typeface="Montserrat Medium" pitchFamily="2" charset="77"/>
                <a:sym typeface="Montserrat Bold"/>
              </a:rPr>
              <a:t>thick</a:t>
            </a:r>
            <a:r>
              <a:rPr lang="fr-FR" sz="1400" dirty="0">
                <a:solidFill>
                  <a:srgbClr val="0000E2"/>
                </a:solidFill>
                <a:latin typeface="Montserrat Medium" pitchFamily="2" charset="77"/>
                <a:sym typeface="Montserrat Bold"/>
              </a:rPr>
              <a:t> </a:t>
            </a:r>
            <a:r>
              <a:rPr lang="fr-FR" sz="1400" dirty="0" err="1">
                <a:solidFill>
                  <a:srgbClr val="0000E2"/>
                </a:solidFill>
                <a:latin typeface="Montserrat Medium" pitchFamily="2" charset="77"/>
                <a:sym typeface="Montserrat Bold"/>
              </a:rPr>
              <a:t>iron</a:t>
            </a:r>
            <a:r>
              <a:rPr lang="fr-FR" sz="1400" dirty="0">
                <a:solidFill>
                  <a:srgbClr val="0000E2"/>
                </a:solidFill>
                <a:latin typeface="Montserrat Medium" pitchFamily="2" charset="77"/>
                <a:sym typeface="Montserrat Bold"/>
              </a:rPr>
              <a:t> </a:t>
            </a:r>
            <a:r>
              <a:rPr lang="fr-FR" sz="1400" dirty="0" err="1">
                <a:solidFill>
                  <a:srgbClr val="0000E2"/>
                </a:solidFill>
                <a:latin typeface="Montserrat Medium" pitchFamily="2" charset="77"/>
                <a:sym typeface="Montserrat Bold"/>
              </a:rPr>
              <a:t>wire</a:t>
            </a:r>
            <a:endParaRPr lang="fr-FR" sz="1400" dirty="0">
              <a:solidFill>
                <a:srgbClr val="0000E2"/>
              </a:solidFill>
              <a:latin typeface="Montserrat Medium" pitchFamily="2" charset="77"/>
              <a:sym typeface="Montserrat Bold"/>
            </a:endParaRPr>
          </a:p>
          <a:p>
            <a:pPr marL="285750" indent="-285750" algn="l" defTabSz="2438338">
              <a:lnSpc>
                <a:spcPct val="80000"/>
              </a:lnSpc>
              <a:buFont typeface="Arial" panose="020B0604020202020204" pitchFamily="34" charset="0"/>
              <a:buChar char="•"/>
              <a:defRPr sz="18000">
                <a:solidFill>
                  <a:srgbClr val="FFFFFF"/>
                </a:solidFill>
                <a:latin typeface="Montserrat Bold"/>
                <a:ea typeface="Montserrat Bold"/>
                <a:cs typeface="Montserrat Bold"/>
                <a:sym typeface="Montserrat Bold"/>
              </a:defRPr>
            </a:pPr>
            <a:r>
              <a:rPr lang="fr-FR" sz="1400" dirty="0">
                <a:solidFill>
                  <a:srgbClr val="0000E2"/>
                </a:solidFill>
                <a:latin typeface="Montserrat Medium" pitchFamily="2" charset="77"/>
                <a:sym typeface="Montserrat Bold"/>
              </a:rPr>
              <a:t>plastic self-</a:t>
            </a:r>
            <a:r>
              <a:rPr lang="fr-FR" sz="1400" dirty="0" err="1">
                <a:solidFill>
                  <a:srgbClr val="0000E2"/>
                </a:solidFill>
                <a:latin typeface="Montserrat Medium" pitchFamily="2" charset="77"/>
                <a:sym typeface="Montserrat Bold"/>
              </a:rPr>
              <a:t>locking</a:t>
            </a:r>
            <a:r>
              <a:rPr lang="fr-FR" sz="1400" dirty="0">
                <a:solidFill>
                  <a:srgbClr val="0000E2"/>
                </a:solidFill>
                <a:latin typeface="Montserrat Medium" pitchFamily="2" charset="77"/>
                <a:sym typeface="Montserrat Bold"/>
              </a:rPr>
              <a:t> ties</a:t>
            </a:r>
          </a:p>
          <a:p>
            <a:pPr marL="285750" indent="-285750" algn="l" defTabSz="2438338">
              <a:lnSpc>
                <a:spcPct val="80000"/>
              </a:lnSpc>
              <a:buFont typeface="Arial" panose="020B0604020202020204" pitchFamily="34" charset="0"/>
              <a:buChar char="•"/>
              <a:defRPr sz="18000">
                <a:solidFill>
                  <a:srgbClr val="FFFFFF"/>
                </a:solidFill>
                <a:latin typeface="Montserrat Bold"/>
                <a:ea typeface="Montserrat Bold"/>
                <a:cs typeface="Montserrat Bold"/>
                <a:sym typeface="Montserrat Bold"/>
              </a:defRPr>
            </a:pPr>
            <a:r>
              <a:rPr lang="fr-FR" sz="1400" dirty="0">
                <a:solidFill>
                  <a:srgbClr val="0000E2"/>
                </a:solidFill>
                <a:latin typeface="Montserrat Medium" pitchFamily="2" charset="77"/>
                <a:sym typeface="Montserrat Bold"/>
              </a:rPr>
              <a:t>Patafix</a:t>
            </a:r>
          </a:p>
          <a:p>
            <a:pPr marL="285750" indent="-285750" algn="l" defTabSz="2438338">
              <a:lnSpc>
                <a:spcPct val="80000"/>
              </a:lnSpc>
              <a:buFont typeface="Arial" panose="020B0604020202020204" pitchFamily="34" charset="0"/>
              <a:buChar char="•"/>
              <a:defRPr sz="18000">
                <a:solidFill>
                  <a:srgbClr val="FFFFFF"/>
                </a:solidFill>
                <a:latin typeface="Montserrat Bold"/>
                <a:ea typeface="Montserrat Bold"/>
                <a:cs typeface="Montserrat Bold"/>
                <a:sym typeface="Montserrat Bold"/>
              </a:defRPr>
            </a:pPr>
            <a:r>
              <a:rPr lang="fr-FR" sz="1400" dirty="0">
                <a:solidFill>
                  <a:srgbClr val="0000E2"/>
                </a:solidFill>
                <a:latin typeface="Montserrat Medium" pitchFamily="2" charset="77"/>
                <a:sym typeface="Montserrat Bold"/>
              </a:rPr>
              <a:t>20 </a:t>
            </a:r>
            <a:r>
              <a:rPr lang="fr-FR" sz="1400" dirty="0" err="1">
                <a:solidFill>
                  <a:srgbClr val="0000E2"/>
                </a:solidFill>
                <a:latin typeface="Montserrat Medium" pitchFamily="2" charset="77"/>
                <a:sym typeface="Montserrat Bold"/>
              </a:rPr>
              <a:t>straws</a:t>
            </a:r>
            <a:endParaRPr lang="fr-FR" sz="1400" dirty="0">
              <a:solidFill>
                <a:srgbClr val="0000E2"/>
              </a:solidFill>
              <a:latin typeface="Montserrat Medium" pitchFamily="2" charset="77"/>
              <a:sym typeface="Montserrat Bold"/>
            </a:endParaRPr>
          </a:p>
          <a:p>
            <a:pPr marL="285750" indent="-285750" algn="l" defTabSz="2438338">
              <a:lnSpc>
                <a:spcPct val="80000"/>
              </a:lnSpc>
              <a:buFont typeface="Arial" panose="020B0604020202020204" pitchFamily="34" charset="0"/>
              <a:buChar char="•"/>
              <a:defRPr sz="18000">
                <a:solidFill>
                  <a:srgbClr val="FFFFFF"/>
                </a:solidFill>
                <a:latin typeface="Montserrat Bold"/>
                <a:ea typeface="Montserrat Bold"/>
                <a:cs typeface="Montserrat Bold"/>
                <a:sym typeface="Montserrat Bold"/>
              </a:defRPr>
            </a:pPr>
            <a:r>
              <a:rPr lang="fr-FR" sz="1400" dirty="0">
                <a:solidFill>
                  <a:srgbClr val="0000E2"/>
                </a:solidFill>
                <a:latin typeface="Montserrat Medium" pitchFamily="2" charset="77"/>
                <a:sym typeface="Montserrat Bold"/>
              </a:rPr>
              <a:t>1 </a:t>
            </a:r>
            <a:r>
              <a:rPr lang="fr-FR" sz="1400" dirty="0" err="1">
                <a:solidFill>
                  <a:srgbClr val="0000E2"/>
                </a:solidFill>
                <a:latin typeface="Montserrat Medium" pitchFamily="2" charset="77"/>
                <a:sym typeface="Montserrat Bold"/>
              </a:rPr>
              <a:t>survival</a:t>
            </a:r>
            <a:r>
              <a:rPr lang="fr-FR" sz="1400" dirty="0">
                <a:solidFill>
                  <a:srgbClr val="0000E2"/>
                </a:solidFill>
                <a:latin typeface="Montserrat Medium" pitchFamily="2" charset="77"/>
                <a:sym typeface="Montserrat Bold"/>
              </a:rPr>
              <a:t> </a:t>
            </a:r>
            <a:r>
              <a:rPr lang="fr-FR" sz="1400" dirty="0" err="1">
                <a:solidFill>
                  <a:srgbClr val="0000E2"/>
                </a:solidFill>
                <a:latin typeface="Montserrat Medium" pitchFamily="2" charset="77"/>
                <a:sym typeface="Montserrat Bold"/>
              </a:rPr>
              <a:t>blanket</a:t>
            </a:r>
            <a:endParaRPr lang="fr-FR" sz="1400" dirty="0">
              <a:solidFill>
                <a:srgbClr val="0000E2"/>
              </a:solidFill>
              <a:latin typeface="Montserrat Medium" pitchFamily="2" charset="77"/>
              <a:sym typeface="Montserrat Bold"/>
            </a:endParaRPr>
          </a:p>
          <a:p>
            <a:pPr marL="285750" indent="-285750" algn="l" defTabSz="2438338">
              <a:lnSpc>
                <a:spcPct val="80000"/>
              </a:lnSpc>
              <a:buFont typeface="Arial" panose="020B0604020202020204" pitchFamily="34" charset="0"/>
              <a:buChar char="•"/>
              <a:defRPr sz="18000">
                <a:solidFill>
                  <a:srgbClr val="FFFFFF"/>
                </a:solidFill>
                <a:latin typeface="Montserrat Bold"/>
                <a:ea typeface="Montserrat Bold"/>
                <a:cs typeface="Montserrat Bold"/>
                <a:sym typeface="Montserrat Bold"/>
              </a:defRPr>
            </a:pPr>
            <a:r>
              <a:rPr lang="en-US" sz="1400">
                <a:solidFill>
                  <a:srgbClr val="0000E2"/>
                </a:solidFill>
                <a:latin typeface="Montserrat Medium" pitchFamily="2" charset="77"/>
                <a:sym typeface="Montserrat Bold"/>
              </a:rPr>
              <a:t>2 plastic tubes 1 m long, 8 mm in diameter</a:t>
            </a:r>
          </a:p>
          <a:p>
            <a:pPr marL="285750" indent="-285750" algn="l" defTabSz="2438338">
              <a:lnSpc>
                <a:spcPct val="80000"/>
              </a:lnSpc>
              <a:buFont typeface="Arial" panose="020B0604020202020204" pitchFamily="34" charset="0"/>
              <a:buChar char="•"/>
              <a:defRPr sz="18000">
                <a:solidFill>
                  <a:srgbClr val="FFFFFF"/>
                </a:solidFill>
                <a:latin typeface="Montserrat Bold"/>
                <a:ea typeface="Montserrat Bold"/>
                <a:cs typeface="Montserrat Bold"/>
                <a:sym typeface="Montserrat Bold"/>
              </a:defRPr>
            </a:pPr>
            <a:r>
              <a:rPr lang="en-US" sz="1400">
                <a:solidFill>
                  <a:srgbClr val="0000E2"/>
                </a:solidFill>
                <a:latin typeface="Montserrat Medium" pitchFamily="2" charset="77"/>
                <a:sym typeface="Montserrat Bold"/>
              </a:rPr>
              <a:t>20 wooden rods, 30 cm long, 3 mm in diameter</a:t>
            </a:r>
            <a:endParaRPr sz="1400" dirty="0">
              <a:solidFill>
                <a:srgbClr val="0000E2"/>
              </a:solidFill>
              <a:latin typeface="Montserrat Medium" pitchFamily="2" charset="77"/>
              <a:sym typeface="Montserrat Bold"/>
            </a:endParaRPr>
          </a:p>
        </p:txBody>
      </p:sp>
      <p:sp>
        <p:nvSpPr>
          <p:cNvPr id="24" name="Ligne">
            <a:extLst>
              <a:ext uri="{FF2B5EF4-FFF2-40B4-BE49-F238E27FC236}">
                <a16:creationId xmlns:a16="http://schemas.microsoft.com/office/drawing/2014/main" id="{2159202B-53F4-8646-AA4B-3C99D6CDCCB1}"/>
              </a:ext>
            </a:extLst>
          </p:cNvPr>
          <p:cNvSpPr/>
          <p:nvPr/>
        </p:nvSpPr>
        <p:spPr>
          <a:xfrm>
            <a:off x="-12779" y="5040220"/>
            <a:ext cx="7560000" cy="1"/>
          </a:xfrm>
          <a:prstGeom prst="line">
            <a:avLst/>
          </a:prstGeom>
          <a:ln w="25400">
            <a:solidFill>
              <a:srgbClr val="0000E2"/>
            </a:solidFill>
            <a:miter lim="400000"/>
          </a:ln>
        </p:spPr>
        <p:txBody>
          <a:bodyPr lIns="50800" tIns="50800" rIns="50800" bIns="50800" anchor="ctr"/>
          <a:lstStyle/>
          <a:p>
            <a:endParaRPr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E15CDC42-C3BC-4C36-9921-3199494FC31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519609">
            <a:off x="2709380" y="3344248"/>
            <a:ext cx="1225354" cy="689261"/>
          </a:xfrm>
          <a:prstGeom prst="rect">
            <a:avLst/>
          </a:prstGeom>
          <a:scene3d>
            <a:camera prst="perspectiveLeft">
              <a:rot lat="19844113" lon="3778693" rev="18965951"/>
            </a:camera>
            <a:lightRig rig="threePt" dir="t"/>
          </a:scene3d>
        </p:spPr>
      </p:pic>
      <p:pic>
        <p:nvPicPr>
          <p:cNvPr id="9" name="Image" descr="Image">
            <a:extLst>
              <a:ext uri="{FF2B5EF4-FFF2-40B4-BE49-F238E27FC236}">
                <a16:creationId xmlns:a16="http://schemas.microsoft.com/office/drawing/2014/main" id="{08EF160B-FAD9-4ED2-AB07-0F6C2B434FF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307380" y="282972"/>
            <a:ext cx="1436404" cy="822470"/>
          </a:xfrm>
          <a:prstGeom prst="rect">
            <a:avLst/>
          </a:prstGeom>
          <a:ln w="12700">
            <a:miter lim="400000"/>
          </a:ln>
        </p:spPr>
      </p:pic>
      <p:pic>
        <p:nvPicPr>
          <p:cNvPr id="11" name="Image" descr="Image">
            <a:extLst>
              <a:ext uri="{FF2B5EF4-FFF2-40B4-BE49-F238E27FC236}">
                <a16:creationId xmlns:a16="http://schemas.microsoft.com/office/drawing/2014/main" id="{2FD26B3D-B576-412F-BF61-6BBB3F9DC14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/>
          </a:blip>
          <a:srcRect/>
          <a:stretch>
            <a:fillRect/>
          </a:stretch>
        </p:blipFill>
        <p:spPr>
          <a:xfrm rot="5400000">
            <a:off x="6180960" y="-151313"/>
            <a:ext cx="1527954" cy="152795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21_BasicWhite">
  <a:themeElements>
    <a:clrScheme name="21_BasicWhite">
      <a:dk1>
        <a:srgbClr val="5E5E5E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2438338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5E5E5E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21_BasicWhite">
  <a:themeElements>
    <a:clrScheme name="21_Basic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2438338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5E5E5E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98</Words>
  <Application>Microsoft Office PowerPoint</Application>
  <PresentationFormat>Personnalisé</PresentationFormat>
  <Paragraphs>33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7" baseType="lpstr">
      <vt:lpstr>Arial</vt:lpstr>
      <vt:lpstr>Helvetica Neue</vt:lpstr>
      <vt:lpstr>Helvetica Neue Medium</vt:lpstr>
      <vt:lpstr>Montserrat Bold</vt:lpstr>
      <vt:lpstr>Montserrat Medium</vt:lpstr>
      <vt:lpstr>21_BasicWhite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fred</dc:creator>
  <cp:lastModifiedBy>fred</cp:lastModifiedBy>
  <cp:revision>15</cp:revision>
  <dcterms:modified xsi:type="dcterms:W3CDTF">2022-10-27T08:48:44Z</dcterms:modified>
</cp:coreProperties>
</file>