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embeddedFontLst>
    <p:embeddedFont>
      <p:font typeface="Helvetica Neue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bold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lWCFHWZ/vPHX5ov2ZY6/HfCaP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8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Google Shape;74;p1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5" name="Google Shape;75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6" name="Google Shape;76;p1"/>
          <p:cNvSpPr txBox="1"/>
          <p:nvPr/>
        </p:nvSpPr>
        <p:spPr>
          <a:xfrm>
            <a:off x="1297080" y="4556180"/>
            <a:ext cx="21213093" cy="568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KIT </a:t>
            </a:r>
            <a:endParaRPr dirty="0"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endParaRPr sz="150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C2309</a:t>
            </a:r>
            <a:endParaRPr dirty="0"/>
          </a:p>
        </p:txBody>
      </p:sp>
      <p:pic>
        <p:nvPicPr>
          <p:cNvPr id="77" name="Google Shape;77;p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61092" y="772010"/>
            <a:ext cx="2681788" cy="1531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Google Shape;82;p2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3" name="Google Shape;83;p2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84" name="Google Shape;84;p2"/>
          <p:cNvSpPr txBox="1"/>
          <p:nvPr/>
        </p:nvSpPr>
        <p:spPr>
          <a:xfrm>
            <a:off x="1297080" y="6403504"/>
            <a:ext cx="21213000" cy="194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dirty="0">
                <a:solidFill>
                  <a:srgbClr val="FFFFFF"/>
                </a:solidFill>
                <a:latin typeface="Montserrat"/>
                <a:sym typeface="Montserrat"/>
              </a:rPr>
              <a:t>Arduino Kit</a:t>
            </a:r>
            <a:endParaRPr dirty="0"/>
          </a:p>
        </p:txBody>
      </p:sp>
      <p:pic>
        <p:nvPicPr>
          <p:cNvPr id="6" name="Google Shape;77;p1">
            <a:extLst>
              <a:ext uri="{FF2B5EF4-FFF2-40B4-BE49-F238E27FC236}">
                <a16:creationId xmlns:a16="http://schemas.microsoft.com/office/drawing/2014/main" id="{C0330340-9B31-4397-82AF-96C0D8C19CAD}"/>
              </a:ext>
            </a:extLst>
          </p:cNvPr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61092" y="772010"/>
            <a:ext cx="2681788" cy="1531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3"/>
          <p:cNvCxnSpPr/>
          <p:nvPr/>
        </p:nvCxnSpPr>
        <p:spPr>
          <a:xfrm>
            <a:off x="4654546" y="11478266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91" name="Google Shape;91;p3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2" name="Google Shape;92;p3"/>
          <p:cNvSpPr txBox="1"/>
          <p:nvPr/>
        </p:nvSpPr>
        <p:spPr>
          <a:xfrm>
            <a:off x="1297080" y="4556180"/>
            <a:ext cx="21213093" cy="568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KIT</a:t>
            </a:r>
            <a:endParaRPr dirty="0"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endParaRPr sz="150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PZ99</a:t>
            </a:r>
            <a:endParaRPr dirty="0"/>
          </a:p>
        </p:txBody>
      </p:sp>
      <p:pic>
        <p:nvPicPr>
          <p:cNvPr id="7" name="Google Shape;77;p1">
            <a:extLst>
              <a:ext uri="{FF2B5EF4-FFF2-40B4-BE49-F238E27FC236}">
                <a16:creationId xmlns:a16="http://schemas.microsoft.com/office/drawing/2014/main" id="{75870C8C-BC74-4100-A7D0-834D7B03A577}"/>
              </a:ext>
            </a:extLst>
          </p:cNvPr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61092" y="772010"/>
            <a:ext cx="2681788" cy="1531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7;p1">
            <a:extLst>
              <a:ext uri="{FF2B5EF4-FFF2-40B4-BE49-F238E27FC236}">
                <a16:creationId xmlns:a16="http://schemas.microsoft.com/office/drawing/2014/main" id="{A25E97CA-9286-4B6D-A0E9-936D11C64207}"/>
              </a:ext>
            </a:extLst>
          </p:cNvPr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61092" y="772010"/>
            <a:ext cx="2681788" cy="1531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Personnalisé</PresentationFormat>
  <Paragraphs>7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Montserrat</vt:lpstr>
      <vt:lpstr>Helvetica Neue</vt:lpstr>
      <vt:lpstr>21_BasicWhite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2</cp:revision>
  <dcterms:modified xsi:type="dcterms:W3CDTF">2022-10-24T15:18:34Z</dcterms:modified>
</cp:coreProperties>
</file>