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24384000" cy="13716000"/>
  <p:notesSz cx="6858000" cy="9144000"/>
  <p:embeddedFontLst>
    <p:embeddedFont>
      <p:font typeface="Helvetica Neue" panose="020B0604020202020204" charset="0"/>
      <p:regular r:id="rId7"/>
      <p:bold r:id="rId8"/>
      <p:italic r:id="rId9"/>
      <p:boldItalic r:id="rId10"/>
    </p:embeddedFont>
    <p:embeddedFont>
      <p:font typeface="Montserrat" panose="020B0604020202020204" charset="0"/>
      <p:bold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ilWCFHWZ/vPHX5ov2ZY6/HfCaP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9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6" name="Google Shape;96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body" idx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  <a:defRPr sz="36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title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body" idx="2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éclaration">
  <p:cSld name="Déclara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5"/>
          <p:cNvSpPr txBox="1">
            <a:spLocks noGrp="1"/>
          </p:cNvSpPr>
          <p:nvPr>
            <p:ph type="body" idx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ait important">
  <p:cSld name="Fait importan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body" idx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25000" b="1"/>
            </a:lvl1pPr>
            <a:lvl2pPr marL="914400" lvl="1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25000" b="1"/>
            </a:lvl2pPr>
            <a:lvl3pPr marL="1371600" lvl="2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25000" b="1"/>
            </a:lvl3pPr>
            <a:lvl4pPr marL="1828800" lvl="3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25000" b="1"/>
            </a:lvl4pPr>
            <a:lvl5pPr marL="2286000" lvl="4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25000" b="1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body" idx="2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tion">
  <p:cSld name="Cita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>
            <a:spLocks noGrp="1"/>
          </p:cNvSpPr>
          <p:nvPr>
            <p:ph type="body" idx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  <a:defRPr sz="36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2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 photos">
  <p:cSld name="3 photo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8"/>
          <p:cNvSpPr>
            <a:spLocks noGrp="1"/>
          </p:cNvSpPr>
          <p:nvPr>
            <p:ph type="pic" idx="2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>
            <a:spLocks noGrp="1"/>
          </p:cNvSpPr>
          <p:nvPr>
            <p:ph type="pic" idx="3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8"/>
          <p:cNvSpPr>
            <a:spLocks noGrp="1"/>
          </p:cNvSpPr>
          <p:nvPr>
            <p:ph type="pic" idx="4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18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">
  <p:cSld name="Photo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9"/>
          <p:cNvSpPr>
            <a:spLocks noGrp="1"/>
          </p:cNvSpPr>
          <p:nvPr>
            <p:ph type="pic" idx="2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9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 sz="1800" b="0" i="0" u="none" strike="noStrike" cap="none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photo" type="tx">
  <p:cSld name="TITLE_AND_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"/>
          <p:cNvSpPr>
            <a:spLocks noGrp="1"/>
          </p:cNvSpPr>
          <p:nvPr>
            <p:ph type="pic" idx="2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  <a:noFill/>
          <a:ln>
            <a:noFill/>
          </a:ln>
        </p:spPr>
      </p:sp>
      <p:sp>
        <p:nvSpPr>
          <p:cNvPr id="16" name="Google Shape;16;p7"/>
          <p:cNvSpPr txBox="1">
            <a:spLocks noGrp="1"/>
          </p:cNvSpPr>
          <p:nvPr>
            <p:ph type="title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body" idx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  <a:defRPr sz="36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body" idx="3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utre titre et photo">
  <p:cSld name="Autre titre et photo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8"/>
          <p:cNvSpPr>
            <a:spLocks noGrp="1"/>
          </p:cNvSpPr>
          <p:nvPr>
            <p:ph type="pic" idx="2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  <a:noFill/>
          <a:ln>
            <a:noFill/>
          </a:ln>
        </p:spPr>
      </p:sp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sldNum" idx="1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puces">
  <p:cSld name="Titre et puce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body" idx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body" idx="2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ces">
  <p:cSld name="Puce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0"/>
          <p:cNvSpPr txBox="1">
            <a:spLocks noGrp="1"/>
          </p:cNvSpPr>
          <p:nvPr>
            <p:ph type="body" idx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, puces et photo">
  <p:cSld name="Titre, puces et photo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>
            <a:spLocks noGrp="1"/>
          </p:cNvSpPr>
          <p:nvPr>
            <p:ph type="body" idx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body" idx="2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1"/>
          <p:cNvSpPr>
            <a:spLocks noGrp="1"/>
          </p:cNvSpPr>
          <p:nvPr>
            <p:ph type="pic" idx="3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  <a:noFill/>
          <a:ln>
            <a:noFill/>
          </a:ln>
        </p:spPr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">
  <p:cSld name="Sec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2"/>
          <p:cNvSpPr txBox="1">
            <a:spLocks noGrp="1"/>
          </p:cNvSpPr>
          <p:nvPr>
            <p:ph type="title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 b="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sldNum" idx="1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ement">
  <p:cSld name="Titre seulem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3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body" idx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re du jour">
  <p:cSld name="Ordre du jou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4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body" idx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body" idx="2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1pPr>
            <a:lvl2pPr marL="914400" lvl="1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2pPr>
            <a:lvl3pPr marL="1371600" lvl="2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3pPr>
            <a:lvl4pPr marL="1828800" lvl="3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4pPr>
            <a:lvl5pPr marL="2286000" lvl="4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4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marR="0" lvl="0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603503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D80"/>
            </a:gs>
            <a:gs pos="100000">
              <a:srgbClr val="006A7D"/>
            </a:gs>
          </a:gsLst>
          <a:lin ang="2403961" scaled="0"/>
        </a:gra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Google Shape;74;p1"/>
          <p:cNvCxnSpPr/>
          <p:nvPr/>
        </p:nvCxnSpPr>
        <p:spPr>
          <a:xfrm>
            <a:off x="4654546" y="11478266"/>
            <a:ext cx="17706266" cy="1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75" name="Google Shape;75;p1"/>
          <p:cNvCxnSpPr/>
          <p:nvPr/>
        </p:nvCxnSpPr>
        <p:spPr>
          <a:xfrm>
            <a:off x="4625270" y="2622399"/>
            <a:ext cx="17710553" cy="1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76" name="Google Shape;76;p1"/>
          <p:cNvSpPr txBox="1"/>
          <p:nvPr/>
        </p:nvSpPr>
        <p:spPr>
          <a:xfrm>
            <a:off x="1297080" y="4556180"/>
            <a:ext cx="21213093" cy="5688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0"/>
              <a:buFont typeface="Montserrat"/>
              <a:buNone/>
            </a:pPr>
            <a:r>
              <a:rPr lang="fr-FR" sz="150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KIT </a:t>
            </a:r>
            <a:endParaRPr dirty="0"/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0"/>
              <a:buFont typeface="Montserrat"/>
              <a:buNone/>
            </a:pPr>
            <a:endParaRPr sz="15000" b="0" i="0" u="none" strike="noStrike" cap="none" dirty="0">
              <a:solidFill>
                <a:srgbClr val="5E5E5E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0"/>
              <a:buFont typeface="Montserrat"/>
              <a:buNone/>
            </a:pPr>
            <a:r>
              <a:rPr lang="fr-FR" sz="150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C2309</a:t>
            </a:r>
            <a:endParaRPr dirty="0"/>
          </a:p>
        </p:txBody>
      </p:sp>
      <p:pic>
        <p:nvPicPr>
          <p:cNvPr id="77" name="Google Shape;77;p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61092" y="772010"/>
            <a:ext cx="2681788" cy="15310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D80"/>
            </a:gs>
            <a:gs pos="100000">
              <a:srgbClr val="006A7D"/>
            </a:gs>
          </a:gsLst>
          <a:lin ang="2403961" scaled="0"/>
        </a:gra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" name="Google Shape;82;p2"/>
          <p:cNvCxnSpPr/>
          <p:nvPr/>
        </p:nvCxnSpPr>
        <p:spPr>
          <a:xfrm>
            <a:off x="4654546" y="11478266"/>
            <a:ext cx="17706266" cy="1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83" name="Google Shape;83;p2"/>
          <p:cNvCxnSpPr/>
          <p:nvPr/>
        </p:nvCxnSpPr>
        <p:spPr>
          <a:xfrm>
            <a:off x="4625270" y="2622399"/>
            <a:ext cx="17710553" cy="1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84" name="Google Shape;84;p2"/>
          <p:cNvSpPr txBox="1"/>
          <p:nvPr/>
        </p:nvSpPr>
        <p:spPr>
          <a:xfrm>
            <a:off x="1297080" y="6403504"/>
            <a:ext cx="21213000" cy="1949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0"/>
              <a:buFont typeface="Montserrat"/>
              <a:buNone/>
            </a:pPr>
            <a:r>
              <a:rPr lang="fr-FR" sz="15000" b="1" dirty="0">
                <a:solidFill>
                  <a:srgbClr val="FFFFFF"/>
                </a:solidFill>
                <a:latin typeface="Montserrat"/>
                <a:sym typeface="Montserrat"/>
              </a:rPr>
              <a:t>Arduino Kit</a:t>
            </a:r>
            <a:endParaRPr dirty="0"/>
          </a:p>
        </p:txBody>
      </p:sp>
      <p:pic>
        <p:nvPicPr>
          <p:cNvPr id="6" name="Google Shape;77;p1">
            <a:extLst>
              <a:ext uri="{FF2B5EF4-FFF2-40B4-BE49-F238E27FC236}">
                <a16:creationId xmlns:a16="http://schemas.microsoft.com/office/drawing/2014/main" id="{C0330340-9B31-4397-82AF-96C0D8C19CAD}"/>
              </a:ext>
            </a:extLst>
          </p:cNvPr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61092" y="772010"/>
            <a:ext cx="2681788" cy="15310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D80"/>
            </a:gs>
            <a:gs pos="100000">
              <a:srgbClr val="006A7D"/>
            </a:gs>
          </a:gsLst>
          <a:lin ang="2403961" scaled="0"/>
        </a:gra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Google Shape;90;p3"/>
          <p:cNvCxnSpPr/>
          <p:nvPr/>
        </p:nvCxnSpPr>
        <p:spPr>
          <a:xfrm>
            <a:off x="4654546" y="11478266"/>
            <a:ext cx="17706266" cy="1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91" name="Google Shape;91;p3"/>
          <p:cNvCxnSpPr/>
          <p:nvPr/>
        </p:nvCxnSpPr>
        <p:spPr>
          <a:xfrm>
            <a:off x="4625270" y="2622399"/>
            <a:ext cx="17710553" cy="1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92" name="Google Shape;92;p3"/>
          <p:cNvSpPr txBox="1"/>
          <p:nvPr/>
        </p:nvSpPr>
        <p:spPr>
          <a:xfrm>
            <a:off x="1297080" y="4556180"/>
            <a:ext cx="21213093" cy="5688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0"/>
              <a:buFont typeface="Montserrat"/>
              <a:buNone/>
            </a:pPr>
            <a:r>
              <a:rPr lang="fr-FR" sz="150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KIT</a:t>
            </a:r>
            <a:endParaRPr dirty="0"/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0"/>
              <a:buFont typeface="Montserrat"/>
              <a:buNone/>
            </a:pPr>
            <a:endParaRPr sz="15000" b="0" i="0" u="none" strike="noStrike" cap="none" dirty="0">
              <a:solidFill>
                <a:srgbClr val="5E5E5E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0"/>
              <a:buFont typeface="Montserrat"/>
              <a:buNone/>
            </a:pPr>
            <a:r>
              <a:rPr lang="fr-FR" sz="150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PZ99</a:t>
            </a:r>
            <a:endParaRPr dirty="0"/>
          </a:p>
        </p:txBody>
      </p:sp>
      <p:pic>
        <p:nvPicPr>
          <p:cNvPr id="7" name="Google Shape;77;p1">
            <a:extLst>
              <a:ext uri="{FF2B5EF4-FFF2-40B4-BE49-F238E27FC236}">
                <a16:creationId xmlns:a16="http://schemas.microsoft.com/office/drawing/2014/main" id="{75870C8C-BC74-4100-A7D0-834D7B03A577}"/>
              </a:ext>
            </a:extLst>
          </p:cNvPr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61092" y="772010"/>
            <a:ext cx="2681788" cy="15310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D80"/>
            </a:gs>
            <a:gs pos="100000">
              <a:srgbClr val="006A7D"/>
            </a:gs>
          </a:gsLst>
          <a:lin ang="2403961" scaled="0"/>
        </a:gra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77;p1">
            <a:extLst>
              <a:ext uri="{FF2B5EF4-FFF2-40B4-BE49-F238E27FC236}">
                <a16:creationId xmlns:a16="http://schemas.microsoft.com/office/drawing/2014/main" id="{A25E97CA-9286-4B6D-A0E9-936D11C64207}"/>
              </a:ext>
            </a:extLst>
          </p:cNvPr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61092" y="772010"/>
            <a:ext cx="2681788" cy="15310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Office PowerPoint</Application>
  <PresentationFormat>Personnalisé</PresentationFormat>
  <Paragraphs>7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Montserrat</vt:lpstr>
      <vt:lpstr>Helvetica Neue</vt:lpstr>
      <vt:lpstr>21_BasicWhite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fred</dc:creator>
  <cp:lastModifiedBy>fred</cp:lastModifiedBy>
  <cp:revision>2</cp:revision>
  <dcterms:modified xsi:type="dcterms:W3CDTF">2022-10-24T15:18:34Z</dcterms:modified>
</cp:coreProperties>
</file>